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1.xml" ContentType="application/vnd.openxmlformats-officedocument.presentationml.comment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1" r:id="rId6"/>
    <p:sldId id="262" r:id="rId7"/>
    <p:sldId id="287" r:id="rId8"/>
    <p:sldId id="264" r:id="rId9"/>
    <p:sldId id="267" r:id="rId10"/>
    <p:sldId id="268" r:id="rId11"/>
    <p:sldId id="285" r:id="rId12"/>
    <p:sldId id="270" r:id="rId13"/>
    <p:sldId id="271" r:id="rId14"/>
    <p:sldId id="272" r:id="rId15"/>
    <p:sldId id="279" r:id="rId16"/>
    <p:sldId id="274" r:id="rId17"/>
    <p:sldId id="276" r:id="rId18"/>
    <p:sldId id="282" r:id="rId19"/>
    <p:sldId id="280" r:id="rId20"/>
    <p:sldId id="278" r:id="rId21"/>
    <p:sldId id="284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0B040A99-57B8-4211-83F1-8ADD3E6B4DB7}">
          <p14:sldIdLst>
            <p14:sldId id="256"/>
            <p14:sldId id="257"/>
            <p14:sldId id="258"/>
            <p14:sldId id="259"/>
            <p14:sldId id="261"/>
            <p14:sldId id="262"/>
            <p14:sldId id="287"/>
            <p14:sldId id="264"/>
            <p14:sldId id="267"/>
            <p14:sldId id="268"/>
            <p14:sldId id="285"/>
            <p14:sldId id="270"/>
            <p14:sldId id="271"/>
            <p14:sldId id="272"/>
            <p14:sldId id="279"/>
            <p14:sldId id="274"/>
            <p14:sldId id="276"/>
            <p14:sldId id="282"/>
            <p14:sldId id="280"/>
            <p14:sldId id="278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pzz2" initials="o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70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30T20:51:45.465" idx="3">
    <p:pos x="10" y="10"/>
    <p:text>kim beda eksperci, kto wybiera, siec kontaktow.</p:text>
    <p:extLst>
      <p:ext uri="{C676402C-5697-4E1C-873F-D02D1690AC5C}">
        <p15:threadingInfo xmlns:p15="http://schemas.microsoft.com/office/powerpoint/2012/main" timeZoneBias="-120"/>
      </p:ext>
    </p:extLst>
  </p:cm>
</p:cmLst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83C4E0-5658-46A8-B239-1FA415402AE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042E353-77A6-4C8F-85D4-954C486599CC}">
      <dgm:prSet/>
      <dgm:spPr/>
      <dgm:t>
        <a:bodyPr/>
        <a:lstStyle/>
        <a:p>
          <a:r>
            <a:rPr lang="pl-PL" dirty="0"/>
            <a:t>22 </a:t>
          </a:r>
          <a:r>
            <a:rPr lang="sr-Latn-RS" dirty="0"/>
            <a:t>měsíců </a:t>
          </a:r>
          <a:endParaRPr lang="pl-PL" dirty="0"/>
        </a:p>
      </dgm:t>
    </dgm:pt>
    <dgm:pt modelId="{FF44B926-8CE0-4CF5-ADB4-CEBAE6028660}" type="parTrans" cxnId="{5FC192EE-FBAE-4A78-B3B7-B150CCA97CCA}">
      <dgm:prSet/>
      <dgm:spPr/>
      <dgm:t>
        <a:bodyPr/>
        <a:lstStyle/>
        <a:p>
          <a:endParaRPr lang="pl-PL"/>
        </a:p>
      </dgm:t>
    </dgm:pt>
    <dgm:pt modelId="{60420D41-C8EA-4E56-BA60-30919BF8B2DE}" type="sibTrans" cxnId="{5FC192EE-FBAE-4A78-B3B7-B150CCA97CCA}">
      <dgm:prSet/>
      <dgm:spPr/>
      <dgm:t>
        <a:bodyPr/>
        <a:lstStyle/>
        <a:p>
          <a:endParaRPr lang="pl-PL"/>
        </a:p>
      </dgm:t>
    </dgm:pt>
    <dgm:pt modelId="{F9B540F8-757B-436B-9DC1-950C0C750B1D}">
      <dgm:prSet/>
      <dgm:spPr/>
      <dgm:t>
        <a:bodyPr/>
        <a:lstStyle/>
        <a:p>
          <a:r>
            <a:rPr lang="pl-PL"/>
            <a:t>od 01.03.2021 </a:t>
          </a:r>
        </a:p>
      </dgm:t>
    </dgm:pt>
    <dgm:pt modelId="{F9F7CDE2-A7E0-4B79-977F-EC9F3AFDB9C8}" type="parTrans" cxnId="{106B5391-33EA-40DB-84C8-D77DB05D5F70}">
      <dgm:prSet/>
      <dgm:spPr/>
      <dgm:t>
        <a:bodyPr/>
        <a:lstStyle/>
        <a:p>
          <a:endParaRPr lang="pl-PL"/>
        </a:p>
      </dgm:t>
    </dgm:pt>
    <dgm:pt modelId="{E7AA9CED-508C-4237-80E4-314843DD15F2}" type="sibTrans" cxnId="{106B5391-33EA-40DB-84C8-D77DB05D5F70}">
      <dgm:prSet/>
      <dgm:spPr/>
      <dgm:t>
        <a:bodyPr/>
        <a:lstStyle/>
        <a:p>
          <a:endParaRPr lang="pl-PL"/>
        </a:p>
      </dgm:t>
    </dgm:pt>
    <dgm:pt modelId="{80D63890-4892-41A2-9E4C-E5D348AED5CA}">
      <dgm:prSet/>
      <dgm:spPr/>
      <dgm:t>
        <a:bodyPr/>
        <a:lstStyle/>
        <a:p>
          <a:r>
            <a:rPr lang="pl-PL"/>
            <a:t>do 31.01.2023 </a:t>
          </a:r>
        </a:p>
      </dgm:t>
    </dgm:pt>
    <dgm:pt modelId="{A9FD0E71-34E4-48D2-B3FE-841FFF75DBAE}" type="parTrans" cxnId="{83CDAA3F-9D92-4FC7-9393-01A6B0AF6D85}">
      <dgm:prSet/>
      <dgm:spPr/>
      <dgm:t>
        <a:bodyPr/>
        <a:lstStyle/>
        <a:p>
          <a:endParaRPr lang="pl-PL"/>
        </a:p>
      </dgm:t>
    </dgm:pt>
    <dgm:pt modelId="{33D12FF2-A2F6-4041-B272-CE8884D61C36}" type="sibTrans" cxnId="{83CDAA3F-9D92-4FC7-9393-01A6B0AF6D85}">
      <dgm:prSet/>
      <dgm:spPr/>
      <dgm:t>
        <a:bodyPr/>
        <a:lstStyle/>
        <a:p>
          <a:endParaRPr lang="pl-PL"/>
        </a:p>
      </dgm:t>
    </dgm:pt>
    <dgm:pt modelId="{8E78E0C2-AB3A-4C4B-AE7B-6157493FC548}" type="pres">
      <dgm:prSet presAssocID="{7A83C4E0-5658-46A8-B239-1FA415402AE5}" presName="CompostProcess" presStyleCnt="0">
        <dgm:presLayoutVars>
          <dgm:dir/>
          <dgm:resizeHandles val="exact"/>
        </dgm:presLayoutVars>
      </dgm:prSet>
      <dgm:spPr/>
    </dgm:pt>
    <dgm:pt modelId="{DE809CF5-3C52-433B-A683-A2DB07EA4A5D}" type="pres">
      <dgm:prSet presAssocID="{7A83C4E0-5658-46A8-B239-1FA415402AE5}" presName="arrow" presStyleLbl="bgShp" presStyleIdx="0" presStyleCnt="1"/>
      <dgm:spPr/>
    </dgm:pt>
    <dgm:pt modelId="{C87F8E40-CAD9-46AF-917E-F85D364C19F8}" type="pres">
      <dgm:prSet presAssocID="{7A83C4E0-5658-46A8-B239-1FA415402AE5}" presName="linearProcess" presStyleCnt="0"/>
      <dgm:spPr/>
    </dgm:pt>
    <dgm:pt modelId="{9DC4F4C3-1924-49E9-A004-E03C0F421932}" type="pres">
      <dgm:prSet presAssocID="{9042E353-77A6-4C8F-85D4-954C486599CC}" presName="textNode" presStyleLbl="node1" presStyleIdx="0" presStyleCnt="3">
        <dgm:presLayoutVars>
          <dgm:bulletEnabled val="1"/>
        </dgm:presLayoutVars>
      </dgm:prSet>
      <dgm:spPr/>
    </dgm:pt>
    <dgm:pt modelId="{75A6D5F7-61F6-44F0-8228-FFEF85FC312F}" type="pres">
      <dgm:prSet presAssocID="{60420D41-C8EA-4E56-BA60-30919BF8B2DE}" presName="sibTrans" presStyleCnt="0"/>
      <dgm:spPr/>
    </dgm:pt>
    <dgm:pt modelId="{9B09C4BB-E8F1-4697-A828-95AE007ADB74}" type="pres">
      <dgm:prSet presAssocID="{F9B540F8-757B-436B-9DC1-950C0C750B1D}" presName="textNode" presStyleLbl="node1" presStyleIdx="1" presStyleCnt="3">
        <dgm:presLayoutVars>
          <dgm:bulletEnabled val="1"/>
        </dgm:presLayoutVars>
      </dgm:prSet>
      <dgm:spPr/>
    </dgm:pt>
    <dgm:pt modelId="{05AFCB95-4973-4B0D-A143-FF942BB96BB8}" type="pres">
      <dgm:prSet presAssocID="{E7AA9CED-508C-4237-80E4-314843DD15F2}" presName="sibTrans" presStyleCnt="0"/>
      <dgm:spPr/>
    </dgm:pt>
    <dgm:pt modelId="{A4DBEFAA-F375-460E-BB04-8C1498E20E0D}" type="pres">
      <dgm:prSet presAssocID="{80D63890-4892-41A2-9E4C-E5D348AED5CA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ABE06407-C9D6-4A02-8302-28AFD41EF893}" type="presOf" srcId="{9042E353-77A6-4C8F-85D4-954C486599CC}" destId="{9DC4F4C3-1924-49E9-A004-E03C0F421932}" srcOrd="0" destOrd="0" presId="urn:microsoft.com/office/officeart/2005/8/layout/hProcess9"/>
    <dgm:cxn modelId="{83CDAA3F-9D92-4FC7-9393-01A6B0AF6D85}" srcId="{7A83C4E0-5658-46A8-B239-1FA415402AE5}" destId="{80D63890-4892-41A2-9E4C-E5D348AED5CA}" srcOrd="2" destOrd="0" parTransId="{A9FD0E71-34E4-48D2-B3FE-841FFF75DBAE}" sibTransId="{33D12FF2-A2F6-4041-B272-CE8884D61C36}"/>
    <dgm:cxn modelId="{3CAC455D-5FDF-4D2E-ABA4-188A59003EB8}" type="presOf" srcId="{F9B540F8-757B-436B-9DC1-950C0C750B1D}" destId="{9B09C4BB-E8F1-4697-A828-95AE007ADB74}" srcOrd="0" destOrd="0" presId="urn:microsoft.com/office/officeart/2005/8/layout/hProcess9"/>
    <dgm:cxn modelId="{597CC470-0F55-4A0E-8CFC-F6CE759A3247}" type="presOf" srcId="{7A83C4E0-5658-46A8-B239-1FA415402AE5}" destId="{8E78E0C2-AB3A-4C4B-AE7B-6157493FC548}" srcOrd="0" destOrd="0" presId="urn:microsoft.com/office/officeart/2005/8/layout/hProcess9"/>
    <dgm:cxn modelId="{106B5391-33EA-40DB-84C8-D77DB05D5F70}" srcId="{7A83C4E0-5658-46A8-B239-1FA415402AE5}" destId="{F9B540F8-757B-436B-9DC1-950C0C750B1D}" srcOrd="1" destOrd="0" parTransId="{F9F7CDE2-A7E0-4B79-977F-EC9F3AFDB9C8}" sibTransId="{E7AA9CED-508C-4237-80E4-314843DD15F2}"/>
    <dgm:cxn modelId="{18E057E0-E820-449D-BCF6-F0BBCE164D0F}" type="presOf" srcId="{80D63890-4892-41A2-9E4C-E5D348AED5CA}" destId="{A4DBEFAA-F375-460E-BB04-8C1498E20E0D}" srcOrd="0" destOrd="0" presId="urn:microsoft.com/office/officeart/2005/8/layout/hProcess9"/>
    <dgm:cxn modelId="{5FC192EE-FBAE-4A78-B3B7-B150CCA97CCA}" srcId="{7A83C4E0-5658-46A8-B239-1FA415402AE5}" destId="{9042E353-77A6-4C8F-85D4-954C486599CC}" srcOrd="0" destOrd="0" parTransId="{FF44B926-8CE0-4CF5-ADB4-CEBAE6028660}" sibTransId="{60420D41-C8EA-4E56-BA60-30919BF8B2DE}"/>
    <dgm:cxn modelId="{BED75821-782A-4375-BEF9-285585D89696}" type="presParOf" srcId="{8E78E0C2-AB3A-4C4B-AE7B-6157493FC548}" destId="{DE809CF5-3C52-433B-A683-A2DB07EA4A5D}" srcOrd="0" destOrd="0" presId="urn:microsoft.com/office/officeart/2005/8/layout/hProcess9"/>
    <dgm:cxn modelId="{CDCCC9A6-E0A0-454C-9104-A688C1971DE4}" type="presParOf" srcId="{8E78E0C2-AB3A-4C4B-AE7B-6157493FC548}" destId="{C87F8E40-CAD9-46AF-917E-F85D364C19F8}" srcOrd="1" destOrd="0" presId="urn:microsoft.com/office/officeart/2005/8/layout/hProcess9"/>
    <dgm:cxn modelId="{76B6911A-A2FF-47CE-A906-8542F04CF79C}" type="presParOf" srcId="{C87F8E40-CAD9-46AF-917E-F85D364C19F8}" destId="{9DC4F4C3-1924-49E9-A004-E03C0F421932}" srcOrd="0" destOrd="0" presId="urn:microsoft.com/office/officeart/2005/8/layout/hProcess9"/>
    <dgm:cxn modelId="{BC632737-D937-4603-AA93-45FFBFC8C570}" type="presParOf" srcId="{C87F8E40-CAD9-46AF-917E-F85D364C19F8}" destId="{75A6D5F7-61F6-44F0-8228-FFEF85FC312F}" srcOrd="1" destOrd="0" presId="urn:microsoft.com/office/officeart/2005/8/layout/hProcess9"/>
    <dgm:cxn modelId="{A977318B-71BB-46F8-A909-7FBEBBF0F1D8}" type="presParOf" srcId="{C87F8E40-CAD9-46AF-917E-F85D364C19F8}" destId="{9B09C4BB-E8F1-4697-A828-95AE007ADB74}" srcOrd="2" destOrd="0" presId="urn:microsoft.com/office/officeart/2005/8/layout/hProcess9"/>
    <dgm:cxn modelId="{AFF6DF1A-B8BD-4F80-811C-9D59C7990CBB}" type="presParOf" srcId="{C87F8E40-CAD9-46AF-917E-F85D364C19F8}" destId="{05AFCB95-4973-4B0D-A143-FF942BB96BB8}" srcOrd="3" destOrd="0" presId="urn:microsoft.com/office/officeart/2005/8/layout/hProcess9"/>
    <dgm:cxn modelId="{928F5726-8ED3-41E8-BD9F-D5B06298CE9D}" type="presParOf" srcId="{C87F8E40-CAD9-46AF-917E-F85D364C19F8}" destId="{A4DBEFAA-F375-460E-BB04-8C1498E20E0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8F777F-0517-4C8F-920C-9F2109B424C7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9B11734-9010-48E8-9C6A-A36064A7B7F6}">
      <dgm:prSet/>
      <dgm:spPr>
        <a:solidFill>
          <a:schemeClr val="accent1">
            <a:lumMod val="50000"/>
          </a:schemeClr>
        </a:solidFill>
        <a:ln>
          <a:solidFill>
            <a:schemeClr val="tx2">
              <a:lumMod val="75000"/>
              <a:lumOff val="25000"/>
            </a:schemeClr>
          </a:solidFill>
        </a:ln>
      </dgm:spPr>
      <dgm:t>
        <a:bodyPr/>
        <a:lstStyle/>
        <a:p>
          <a:r>
            <a:rPr lang="pl-PL" dirty="0">
              <a:latin typeface="Cambria" panose="02040503050406030204" pitchFamily="18" charset="0"/>
              <a:ea typeface="Cambria" panose="02040503050406030204" pitchFamily="18" charset="0"/>
            </a:rPr>
            <a:t>Úvodní schůzka  na zahájení projektu  13-14.09,2021 </a:t>
          </a:r>
          <a:r>
            <a:rPr lang="sr-Latn-RS" dirty="0">
              <a:latin typeface="Cambria" panose="02040503050406030204" pitchFamily="18" charset="0"/>
              <a:ea typeface="Cambria" panose="02040503050406030204" pitchFamily="18" charset="0"/>
            </a:rPr>
            <a:t>Polsko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78B2C34-829B-486A-A560-0D1567D9D42C}" type="parTrans" cxnId="{59589FEA-F848-49CC-8C2E-19D90CE051F8}">
      <dgm:prSet/>
      <dgm:spPr/>
      <dgm:t>
        <a:bodyPr/>
        <a:lstStyle/>
        <a:p>
          <a:endParaRPr lang="en-US"/>
        </a:p>
      </dgm:t>
    </dgm:pt>
    <dgm:pt modelId="{4A5E4A95-19A8-415C-8588-84CC5DE47AF2}" type="sibTrans" cxnId="{59589FEA-F848-49CC-8C2E-19D90CE051F8}">
      <dgm:prSet/>
      <dgm:spPr/>
      <dgm:t>
        <a:bodyPr/>
        <a:lstStyle/>
        <a:p>
          <a:endParaRPr lang="en-US"/>
        </a:p>
      </dgm:t>
    </dgm:pt>
    <dgm:pt modelId="{8CDA2F70-9678-4E98-BD38-D5363E3AC73F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Tři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workshopy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v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tematických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oblastech</a:t>
          </a:r>
          <a:r>
            <a:rPr lang="pl-PL" dirty="0">
              <a:latin typeface="Cambria" panose="02040503050406030204" pitchFamily="18" charset="0"/>
              <a:ea typeface="Cambria" panose="02040503050406030204" pitchFamily="18" charset="0"/>
            </a:rPr>
            <a:t>: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D55EEE1-61AA-4D07-81C1-F694856BC38E}" type="parTrans" cxnId="{F98CA97B-CD77-44CF-890D-C91C74248E15}">
      <dgm:prSet/>
      <dgm:spPr/>
      <dgm:t>
        <a:bodyPr/>
        <a:lstStyle/>
        <a:p>
          <a:endParaRPr lang="en-US"/>
        </a:p>
      </dgm:t>
    </dgm:pt>
    <dgm:pt modelId="{8E3A4D95-E045-41DF-B2D9-47AB73310805}" type="sibTrans" cxnId="{F98CA97B-CD77-44CF-890D-C91C74248E15}">
      <dgm:prSet/>
      <dgm:spPr/>
      <dgm:t>
        <a:bodyPr/>
        <a:lstStyle/>
        <a:p>
          <a:endParaRPr lang="en-US"/>
        </a:p>
      </dgm:t>
    </dgm:pt>
    <dgm:pt modelId="{BAECE0C7-C345-4CEB-B564-07117FA4663C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sr-Latn-RS" dirty="0">
              <a:latin typeface="Cambria" panose="02040503050406030204" pitchFamily="18" charset="0"/>
              <a:ea typeface="Cambria" panose="02040503050406030204" pitchFamily="18" charset="0"/>
            </a:rPr>
            <a:t>Evropská zelená dohoda a pandemie Covid-19 (Česko)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322C0C4-DD54-4A8B-8052-640FB44834E8}" type="parTrans" cxnId="{AE8DD76C-E187-4BD0-87E8-C95849A4B33D}">
      <dgm:prSet/>
      <dgm:spPr/>
      <dgm:t>
        <a:bodyPr/>
        <a:lstStyle/>
        <a:p>
          <a:endParaRPr lang="en-US"/>
        </a:p>
      </dgm:t>
    </dgm:pt>
    <dgm:pt modelId="{28FADF6F-00CD-4D0A-9EA8-BBC8485EA691}" type="sibTrans" cxnId="{AE8DD76C-E187-4BD0-87E8-C95849A4B33D}">
      <dgm:prSet/>
      <dgm:spPr/>
      <dgm:t>
        <a:bodyPr/>
        <a:lstStyle/>
        <a:p>
          <a:endParaRPr lang="en-US"/>
        </a:p>
      </dgm:t>
    </dgm:pt>
    <dgm:pt modelId="{D786ED67-BD8D-462B-91A0-A90226B389EB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sr-Latn-RS" dirty="0">
              <a:latin typeface="Cambria" panose="02040503050406030204" pitchFamily="18" charset="0"/>
              <a:ea typeface="Cambria" panose="02040503050406030204" pitchFamily="18" charset="0"/>
            </a:rPr>
            <a:t>Evropská zelená dohoda a spravedlivý přechod </a:t>
          </a:r>
          <a:r>
            <a:rPr lang="pl-PL" dirty="0"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sr-Latn-RS" dirty="0">
              <a:latin typeface="Cambria" panose="02040503050406030204" pitchFamily="18" charset="0"/>
              <a:ea typeface="Cambria" panose="02040503050406030204" pitchFamily="18" charset="0"/>
            </a:rPr>
            <a:t>Španělsko</a:t>
          </a:r>
          <a:r>
            <a:rPr lang="pl-PL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3644C65-CCEE-45E2-B5C6-B1FB2D813BB0}" type="parTrans" cxnId="{5ACD2640-3C92-4905-AD2C-42B845FEC5EE}">
      <dgm:prSet/>
      <dgm:spPr/>
      <dgm:t>
        <a:bodyPr/>
        <a:lstStyle/>
        <a:p>
          <a:endParaRPr lang="en-US"/>
        </a:p>
      </dgm:t>
    </dgm:pt>
    <dgm:pt modelId="{03EF6AA4-C333-4D77-9D5E-E48023C64158}" type="sibTrans" cxnId="{5ACD2640-3C92-4905-AD2C-42B845FEC5EE}">
      <dgm:prSet/>
      <dgm:spPr/>
      <dgm:t>
        <a:bodyPr/>
        <a:lstStyle/>
        <a:p>
          <a:endParaRPr lang="en-US"/>
        </a:p>
      </dgm:t>
    </dgm:pt>
    <dgm:pt modelId="{FDCC7B56-912E-4813-96FE-68C094B4BD21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sr-Latn-RS" dirty="0">
              <a:latin typeface="Cambria" panose="02040503050406030204" pitchFamily="18" charset="0"/>
              <a:ea typeface="Cambria" panose="02040503050406030204" pitchFamily="18" charset="0"/>
            </a:rPr>
            <a:t>Evropská zelená dohoda a chytré specializace </a:t>
          </a:r>
          <a:r>
            <a:rPr lang="pl-PL" dirty="0">
              <a:latin typeface="Cambria" panose="02040503050406030204" pitchFamily="18" charset="0"/>
              <a:ea typeface="Cambria" panose="02040503050406030204" pitchFamily="18" charset="0"/>
            </a:rPr>
            <a:t>(Litva)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7625C7E-C907-4CC2-BB60-5FA69C111E69}" type="parTrans" cxnId="{5B8F6CE1-48FD-47A7-97F6-CDCD0FEAACC1}">
      <dgm:prSet/>
      <dgm:spPr/>
      <dgm:t>
        <a:bodyPr/>
        <a:lstStyle/>
        <a:p>
          <a:endParaRPr lang="en-US"/>
        </a:p>
      </dgm:t>
    </dgm:pt>
    <dgm:pt modelId="{E048586C-B726-45E6-BF5F-3328C43353CC}" type="sibTrans" cxnId="{5B8F6CE1-48FD-47A7-97F6-CDCD0FEAACC1}">
      <dgm:prSet/>
      <dgm:spPr/>
      <dgm:t>
        <a:bodyPr/>
        <a:lstStyle/>
        <a:p>
          <a:endParaRPr lang="en-US"/>
        </a:p>
      </dgm:t>
    </dgm:pt>
    <dgm:pt modelId="{F39813BE-DCC7-4BD7-81CB-3AC22461A4E3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sr-Latn-RS" dirty="0">
              <a:latin typeface="Cambria" panose="02040503050406030204" pitchFamily="18" charset="0"/>
              <a:ea typeface="Cambria" panose="02040503050406030204" pitchFamily="18" charset="0"/>
            </a:rPr>
            <a:t>Závěrečná schůzka shrnující workshopy,                 on-line</a:t>
          </a:r>
        </a:p>
      </dgm:t>
    </dgm:pt>
    <dgm:pt modelId="{25D48592-90D2-4509-8D29-CD141C8F2B0F}" type="parTrans" cxnId="{6E0E49BE-4628-4484-BC1C-E650310B6568}">
      <dgm:prSet/>
      <dgm:spPr/>
      <dgm:t>
        <a:bodyPr/>
        <a:lstStyle/>
        <a:p>
          <a:endParaRPr lang="en-US"/>
        </a:p>
      </dgm:t>
    </dgm:pt>
    <dgm:pt modelId="{330A3994-4E70-4729-9BE5-86BF86FA04B9}" type="sibTrans" cxnId="{6E0E49BE-4628-4484-BC1C-E650310B6568}">
      <dgm:prSet/>
      <dgm:spPr/>
      <dgm:t>
        <a:bodyPr/>
        <a:lstStyle/>
        <a:p>
          <a:endParaRPr lang="en-US"/>
        </a:p>
      </dgm:t>
    </dgm:pt>
    <dgm:pt modelId="{6A579C47-0029-4894-8E5B-AF02C1D6E4C3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sr-Latn-RS" dirty="0">
              <a:latin typeface="Cambria" panose="02040503050406030204" pitchFamily="18" charset="0"/>
              <a:ea typeface="Cambria" panose="02040503050406030204" pitchFamily="18" charset="0"/>
            </a:rPr>
            <a:t>Setkání partnerů na téma výsledků projektu</a:t>
          </a:r>
          <a:r>
            <a:rPr lang="pl-PL" dirty="0">
              <a:latin typeface="Cambria" panose="02040503050406030204" pitchFamily="18" charset="0"/>
              <a:ea typeface="Cambria" panose="02040503050406030204" pitchFamily="18" charset="0"/>
            </a:rPr>
            <a:t>,                on-line 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FD266B8-E007-4B6E-8172-2AC79EED3250}" type="parTrans" cxnId="{00BC5A6D-FA2D-4186-9C19-4E387146BDEB}">
      <dgm:prSet/>
      <dgm:spPr/>
      <dgm:t>
        <a:bodyPr/>
        <a:lstStyle/>
        <a:p>
          <a:endParaRPr lang="en-US"/>
        </a:p>
      </dgm:t>
    </dgm:pt>
    <dgm:pt modelId="{10E4BB9C-2DD4-4EF9-A2B4-12D060747E12}" type="sibTrans" cxnId="{00BC5A6D-FA2D-4186-9C19-4E387146BDEB}">
      <dgm:prSet/>
      <dgm:spPr/>
      <dgm:t>
        <a:bodyPr/>
        <a:lstStyle/>
        <a:p>
          <a:endParaRPr lang="en-US"/>
        </a:p>
      </dgm:t>
    </dgm:pt>
    <dgm:pt modelId="{8F24F369-B668-4E8B-A0DE-A1D38D6B0039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sr-Latn-RS" dirty="0">
              <a:latin typeface="Cambria" panose="02040503050406030204" pitchFamily="18" charset="0"/>
              <a:ea typeface="Cambria" panose="02040503050406030204" pitchFamily="18" charset="0"/>
            </a:rPr>
            <a:t>Závěrečná konference, prezentace finální publikace</a:t>
          </a:r>
          <a:r>
            <a:rPr lang="pl-PL" dirty="0">
              <a:latin typeface="Cambria" panose="02040503050406030204" pitchFamily="18" charset="0"/>
              <a:ea typeface="Cambria" panose="02040503050406030204" pitchFamily="18" charset="0"/>
            </a:rPr>
            <a:t>, (Rumunsko)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1DD1422-5635-47F2-B429-2A107D59DE3F}" type="parTrans" cxnId="{2FE53B15-4E44-4A51-A0DD-0859815185FF}">
      <dgm:prSet/>
      <dgm:spPr/>
      <dgm:t>
        <a:bodyPr/>
        <a:lstStyle/>
        <a:p>
          <a:endParaRPr lang="pl-PL"/>
        </a:p>
      </dgm:t>
    </dgm:pt>
    <dgm:pt modelId="{A6439323-2190-4C73-9D23-9F70E124E611}" type="sibTrans" cxnId="{2FE53B15-4E44-4A51-A0DD-0859815185FF}">
      <dgm:prSet/>
      <dgm:spPr/>
      <dgm:t>
        <a:bodyPr/>
        <a:lstStyle/>
        <a:p>
          <a:endParaRPr lang="pl-PL"/>
        </a:p>
      </dgm:t>
    </dgm:pt>
    <dgm:pt modelId="{6A0E02A2-5CB1-49A5-8CA4-F0ADE89029E8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sr-Latn-RS" dirty="0">
              <a:latin typeface="Cambria" panose="02040503050406030204" pitchFamily="18" charset="0"/>
              <a:ea typeface="Cambria" panose="02040503050406030204" pitchFamily="18" charset="0"/>
            </a:rPr>
            <a:t>Během celého projektu: pravidelná partnerská setkání </a:t>
          </a:r>
          <a:r>
            <a:rPr lang="pl-PL" dirty="0">
              <a:latin typeface="Cambria" panose="02040503050406030204" pitchFamily="18" charset="0"/>
              <a:ea typeface="Cambria" panose="02040503050406030204" pitchFamily="18" charset="0"/>
            </a:rPr>
            <a:t>,              on-line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218A0CF-0013-40F5-8D5F-379D9884071D}" type="parTrans" cxnId="{6059B600-7412-45D4-A645-122F7AE512A7}">
      <dgm:prSet/>
      <dgm:spPr/>
      <dgm:t>
        <a:bodyPr/>
        <a:lstStyle/>
        <a:p>
          <a:endParaRPr lang="pl-PL"/>
        </a:p>
      </dgm:t>
    </dgm:pt>
    <dgm:pt modelId="{B78EA418-EFEC-4E44-8EEA-AA707053B800}" type="sibTrans" cxnId="{6059B600-7412-45D4-A645-122F7AE512A7}">
      <dgm:prSet/>
      <dgm:spPr/>
      <dgm:t>
        <a:bodyPr/>
        <a:lstStyle/>
        <a:p>
          <a:endParaRPr lang="pl-PL"/>
        </a:p>
      </dgm:t>
    </dgm:pt>
    <dgm:pt modelId="{F15214AB-872E-4AFD-9E16-B4DD10F16774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sr-Latn-RS" dirty="0">
              <a:latin typeface="Cambria" panose="02040503050406030204" pitchFamily="18" charset="0"/>
              <a:ea typeface="Cambria" panose="02040503050406030204" pitchFamily="18" charset="0"/>
            </a:rPr>
            <a:t>Fáze přípravy národních zpráv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123EEAB-EC81-4EEA-A32C-FE8A58A5A615}" type="parTrans" cxnId="{451475EB-EB27-461C-99D5-659676A9AC7A}">
      <dgm:prSet/>
      <dgm:spPr/>
      <dgm:t>
        <a:bodyPr/>
        <a:lstStyle/>
        <a:p>
          <a:endParaRPr lang="pl-PL"/>
        </a:p>
      </dgm:t>
    </dgm:pt>
    <dgm:pt modelId="{6DBCCE0A-1F4F-4D41-ADEB-6CAE2A3F0A53}" type="sibTrans" cxnId="{451475EB-EB27-461C-99D5-659676A9AC7A}">
      <dgm:prSet/>
      <dgm:spPr/>
      <dgm:t>
        <a:bodyPr/>
        <a:lstStyle/>
        <a:p>
          <a:endParaRPr lang="pl-PL"/>
        </a:p>
      </dgm:t>
    </dgm:pt>
    <dgm:pt modelId="{CFDDE564-77CA-44E9-B08A-60CA742096AB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sr-Latn-RS" dirty="0">
              <a:latin typeface="Cambria" panose="02040503050406030204" pitchFamily="18" charset="0"/>
              <a:ea typeface="Cambria" panose="02040503050406030204" pitchFamily="18" charset="0"/>
            </a:rPr>
            <a:t>Srovnávací analýza národních zpráv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11B3DD4-F1B5-42E5-B71F-6BE3CC878032}" type="parTrans" cxnId="{17C17A1A-0A58-4C72-8981-390BC35CA217}">
      <dgm:prSet/>
      <dgm:spPr/>
      <dgm:t>
        <a:bodyPr/>
        <a:lstStyle/>
        <a:p>
          <a:endParaRPr lang="pl-PL"/>
        </a:p>
      </dgm:t>
    </dgm:pt>
    <dgm:pt modelId="{E7A49052-475C-4CC3-9F21-FC7134BD848E}" type="sibTrans" cxnId="{17C17A1A-0A58-4C72-8981-390BC35CA217}">
      <dgm:prSet/>
      <dgm:spPr/>
      <dgm:t>
        <a:bodyPr/>
        <a:lstStyle/>
        <a:p>
          <a:endParaRPr lang="pl-PL"/>
        </a:p>
      </dgm:t>
    </dgm:pt>
    <dgm:pt modelId="{12C7D2BD-F849-4893-A09E-448F11BE8FA7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pt-BR" dirty="0">
              <a:latin typeface="Cambria" panose="02040503050406030204" pitchFamily="18" charset="0"/>
              <a:ea typeface="Cambria" panose="02040503050406030204" pitchFamily="18" charset="0"/>
            </a:rPr>
            <a:t>Příprava a úprava závěrečné zprávy o projektu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BBC5D06-C90A-4EFA-8C37-40AF33DC24B1}" type="parTrans" cxnId="{975D57ED-1B54-4E4F-A986-FC65DEB6F39C}">
      <dgm:prSet/>
      <dgm:spPr/>
      <dgm:t>
        <a:bodyPr/>
        <a:lstStyle/>
        <a:p>
          <a:endParaRPr lang="pl-PL"/>
        </a:p>
      </dgm:t>
    </dgm:pt>
    <dgm:pt modelId="{24EA84DE-A5FD-4279-BBB1-C0AF1AA9F7AA}" type="sibTrans" cxnId="{975D57ED-1B54-4E4F-A986-FC65DEB6F39C}">
      <dgm:prSet/>
      <dgm:spPr/>
      <dgm:t>
        <a:bodyPr/>
        <a:lstStyle/>
        <a:p>
          <a:endParaRPr lang="pl-PL"/>
        </a:p>
      </dgm:t>
    </dgm:pt>
    <dgm:pt modelId="{5707C486-48CE-4E0C-9FAD-F35813CF4D2E}" type="pres">
      <dgm:prSet presAssocID="{A78F777F-0517-4C8F-920C-9F2109B424C7}" presName="Name0" presStyleCnt="0">
        <dgm:presLayoutVars>
          <dgm:dir/>
          <dgm:resizeHandles val="exact"/>
        </dgm:presLayoutVars>
      </dgm:prSet>
      <dgm:spPr/>
    </dgm:pt>
    <dgm:pt modelId="{64174DA0-E7EF-4CDE-8708-29A805184B8A}" type="pres">
      <dgm:prSet presAssocID="{59B11734-9010-48E8-9C6A-A36064A7B7F6}" presName="node" presStyleLbl="node1" presStyleIdx="0" presStyleCnt="12">
        <dgm:presLayoutVars>
          <dgm:bulletEnabled val="1"/>
        </dgm:presLayoutVars>
      </dgm:prSet>
      <dgm:spPr/>
    </dgm:pt>
    <dgm:pt modelId="{87F8E0D6-6D01-489E-AEF9-BB9AFBEE9E83}" type="pres">
      <dgm:prSet presAssocID="{4A5E4A95-19A8-415C-8588-84CC5DE47AF2}" presName="sibTrans" presStyleLbl="sibTrans1D1" presStyleIdx="0" presStyleCnt="11"/>
      <dgm:spPr/>
    </dgm:pt>
    <dgm:pt modelId="{D0192242-3D90-4A80-A437-E92EF48885D5}" type="pres">
      <dgm:prSet presAssocID="{4A5E4A95-19A8-415C-8588-84CC5DE47AF2}" presName="connectorText" presStyleLbl="sibTrans1D1" presStyleIdx="0" presStyleCnt="11"/>
      <dgm:spPr/>
    </dgm:pt>
    <dgm:pt modelId="{17C6976D-2571-49C0-9405-6C65AE3CDB6A}" type="pres">
      <dgm:prSet presAssocID="{F15214AB-872E-4AFD-9E16-B4DD10F16774}" presName="node" presStyleLbl="node1" presStyleIdx="1" presStyleCnt="12">
        <dgm:presLayoutVars>
          <dgm:bulletEnabled val="1"/>
        </dgm:presLayoutVars>
      </dgm:prSet>
      <dgm:spPr/>
    </dgm:pt>
    <dgm:pt modelId="{F9EC5799-6548-4324-98E2-0DB5BAD81CFA}" type="pres">
      <dgm:prSet presAssocID="{6DBCCE0A-1F4F-4D41-ADEB-6CAE2A3F0A53}" presName="sibTrans" presStyleLbl="sibTrans1D1" presStyleIdx="1" presStyleCnt="11"/>
      <dgm:spPr/>
    </dgm:pt>
    <dgm:pt modelId="{5E345DF6-EFB8-49F3-A49C-73118F183838}" type="pres">
      <dgm:prSet presAssocID="{6DBCCE0A-1F4F-4D41-ADEB-6CAE2A3F0A53}" presName="connectorText" presStyleLbl="sibTrans1D1" presStyleIdx="1" presStyleCnt="11"/>
      <dgm:spPr/>
    </dgm:pt>
    <dgm:pt modelId="{04C71B28-9E80-4381-8938-69F2F69EADB5}" type="pres">
      <dgm:prSet presAssocID="{8CDA2F70-9678-4E98-BD38-D5363E3AC73F}" presName="node" presStyleLbl="node1" presStyleIdx="2" presStyleCnt="12">
        <dgm:presLayoutVars>
          <dgm:bulletEnabled val="1"/>
        </dgm:presLayoutVars>
      </dgm:prSet>
      <dgm:spPr/>
    </dgm:pt>
    <dgm:pt modelId="{498D0D33-F51F-4BD9-BE86-39AC83971FBC}" type="pres">
      <dgm:prSet presAssocID="{8E3A4D95-E045-41DF-B2D9-47AB73310805}" presName="sibTrans" presStyleLbl="sibTrans1D1" presStyleIdx="2" presStyleCnt="11"/>
      <dgm:spPr/>
    </dgm:pt>
    <dgm:pt modelId="{E3806D60-C3F1-40A9-BC5A-A44BD79B9772}" type="pres">
      <dgm:prSet presAssocID="{8E3A4D95-E045-41DF-B2D9-47AB73310805}" presName="connectorText" presStyleLbl="sibTrans1D1" presStyleIdx="2" presStyleCnt="11"/>
      <dgm:spPr/>
    </dgm:pt>
    <dgm:pt modelId="{07547310-4430-452F-8225-CCCEF81F24D5}" type="pres">
      <dgm:prSet presAssocID="{BAECE0C7-C345-4CEB-B564-07117FA4663C}" presName="node" presStyleLbl="node1" presStyleIdx="3" presStyleCnt="12">
        <dgm:presLayoutVars>
          <dgm:bulletEnabled val="1"/>
        </dgm:presLayoutVars>
      </dgm:prSet>
      <dgm:spPr/>
    </dgm:pt>
    <dgm:pt modelId="{61C243B3-542A-46A7-BBFB-30F6EC2804E5}" type="pres">
      <dgm:prSet presAssocID="{28FADF6F-00CD-4D0A-9EA8-BBC8485EA691}" presName="sibTrans" presStyleLbl="sibTrans1D1" presStyleIdx="3" presStyleCnt="11"/>
      <dgm:spPr/>
    </dgm:pt>
    <dgm:pt modelId="{D372734D-C62F-46FF-9294-076636067F50}" type="pres">
      <dgm:prSet presAssocID="{28FADF6F-00CD-4D0A-9EA8-BBC8485EA691}" presName="connectorText" presStyleLbl="sibTrans1D1" presStyleIdx="3" presStyleCnt="11"/>
      <dgm:spPr/>
    </dgm:pt>
    <dgm:pt modelId="{35D619BD-5194-448B-8F29-0BD8F666AA30}" type="pres">
      <dgm:prSet presAssocID="{D786ED67-BD8D-462B-91A0-A90226B389EB}" presName="node" presStyleLbl="node1" presStyleIdx="4" presStyleCnt="12">
        <dgm:presLayoutVars>
          <dgm:bulletEnabled val="1"/>
        </dgm:presLayoutVars>
      </dgm:prSet>
      <dgm:spPr/>
    </dgm:pt>
    <dgm:pt modelId="{11B5F258-C953-463D-B048-B83B503ADB3D}" type="pres">
      <dgm:prSet presAssocID="{03EF6AA4-C333-4D77-9D5E-E48023C64158}" presName="sibTrans" presStyleLbl="sibTrans1D1" presStyleIdx="4" presStyleCnt="11"/>
      <dgm:spPr/>
    </dgm:pt>
    <dgm:pt modelId="{E6E76095-4950-440C-AB7E-A5D5545347AF}" type="pres">
      <dgm:prSet presAssocID="{03EF6AA4-C333-4D77-9D5E-E48023C64158}" presName="connectorText" presStyleLbl="sibTrans1D1" presStyleIdx="4" presStyleCnt="11"/>
      <dgm:spPr/>
    </dgm:pt>
    <dgm:pt modelId="{40825331-3D33-48CC-8C94-46414F42E78F}" type="pres">
      <dgm:prSet presAssocID="{FDCC7B56-912E-4813-96FE-68C094B4BD21}" presName="node" presStyleLbl="node1" presStyleIdx="5" presStyleCnt="12">
        <dgm:presLayoutVars>
          <dgm:bulletEnabled val="1"/>
        </dgm:presLayoutVars>
      </dgm:prSet>
      <dgm:spPr/>
    </dgm:pt>
    <dgm:pt modelId="{81A07EA9-E57F-41B3-9998-DD77CF649D84}" type="pres">
      <dgm:prSet presAssocID="{E048586C-B726-45E6-BF5F-3328C43353CC}" presName="sibTrans" presStyleLbl="sibTrans1D1" presStyleIdx="5" presStyleCnt="11"/>
      <dgm:spPr/>
    </dgm:pt>
    <dgm:pt modelId="{EC1F3260-AD7B-4A3B-B39D-5334A5740FC5}" type="pres">
      <dgm:prSet presAssocID="{E048586C-B726-45E6-BF5F-3328C43353CC}" presName="connectorText" presStyleLbl="sibTrans1D1" presStyleIdx="5" presStyleCnt="11"/>
      <dgm:spPr/>
    </dgm:pt>
    <dgm:pt modelId="{AA95B3B7-C10F-47D5-BD5A-19E5F097384B}" type="pres">
      <dgm:prSet presAssocID="{F39813BE-DCC7-4BD7-81CB-3AC22461A4E3}" presName="node" presStyleLbl="node1" presStyleIdx="6" presStyleCnt="12">
        <dgm:presLayoutVars>
          <dgm:bulletEnabled val="1"/>
        </dgm:presLayoutVars>
      </dgm:prSet>
      <dgm:spPr/>
    </dgm:pt>
    <dgm:pt modelId="{79AACD83-6585-4D86-96BB-32312441996C}" type="pres">
      <dgm:prSet presAssocID="{330A3994-4E70-4729-9BE5-86BF86FA04B9}" presName="sibTrans" presStyleLbl="sibTrans1D1" presStyleIdx="6" presStyleCnt="11"/>
      <dgm:spPr/>
    </dgm:pt>
    <dgm:pt modelId="{3787EEBD-D7DD-48B0-AFA6-0D07ED489740}" type="pres">
      <dgm:prSet presAssocID="{330A3994-4E70-4729-9BE5-86BF86FA04B9}" presName="connectorText" presStyleLbl="sibTrans1D1" presStyleIdx="6" presStyleCnt="11"/>
      <dgm:spPr/>
    </dgm:pt>
    <dgm:pt modelId="{7F5C9A25-A172-4CAF-A079-4FFCA369F608}" type="pres">
      <dgm:prSet presAssocID="{CFDDE564-77CA-44E9-B08A-60CA742096AB}" presName="node" presStyleLbl="node1" presStyleIdx="7" presStyleCnt="12">
        <dgm:presLayoutVars>
          <dgm:bulletEnabled val="1"/>
        </dgm:presLayoutVars>
      </dgm:prSet>
      <dgm:spPr/>
    </dgm:pt>
    <dgm:pt modelId="{AD4FCC7F-43CA-4267-AB73-0DE0F94CADBE}" type="pres">
      <dgm:prSet presAssocID="{E7A49052-475C-4CC3-9F21-FC7134BD848E}" presName="sibTrans" presStyleLbl="sibTrans1D1" presStyleIdx="7" presStyleCnt="11"/>
      <dgm:spPr/>
    </dgm:pt>
    <dgm:pt modelId="{0D16D7BF-509F-4C02-8303-FF72DB378167}" type="pres">
      <dgm:prSet presAssocID="{E7A49052-475C-4CC3-9F21-FC7134BD848E}" presName="connectorText" presStyleLbl="sibTrans1D1" presStyleIdx="7" presStyleCnt="11"/>
      <dgm:spPr/>
    </dgm:pt>
    <dgm:pt modelId="{60389407-5181-4501-AFD6-25F8C0079458}" type="pres">
      <dgm:prSet presAssocID="{12C7D2BD-F849-4893-A09E-448F11BE8FA7}" presName="node" presStyleLbl="node1" presStyleIdx="8" presStyleCnt="12">
        <dgm:presLayoutVars>
          <dgm:bulletEnabled val="1"/>
        </dgm:presLayoutVars>
      </dgm:prSet>
      <dgm:spPr/>
    </dgm:pt>
    <dgm:pt modelId="{E0CBECE7-32D1-4E80-A371-0426F9D4F4E5}" type="pres">
      <dgm:prSet presAssocID="{24EA84DE-A5FD-4279-BBB1-C0AF1AA9F7AA}" presName="sibTrans" presStyleLbl="sibTrans1D1" presStyleIdx="8" presStyleCnt="11"/>
      <dgm:spPr/>
    </dgm:pt>
    <dgm:pt modelId="{C7E3A682-C9B7-499B-872A-628D25CA599B}" type="pres">
      <dgm:prSet presAssocID="{24EA84DE-A5FD-4279-BBB1-C0AF1AA9F7AA}" presName="connectorText" presStyleLbl="sibTrans1D1" presStyleIdx="8" presStyleCnt="11"/>
      <dgm:spPr/>
    </dgm:pt>
    <dgm:pt modelId="{8EDC1FFB-DB67-4A73-82A9-65E9C7EC3E66}" type="pres">
      <dgm:prSet presAssocID="{8F24F369-B668-4E8B-A0DE-A1D38D6B0039}" presName="node" presStyleLbl="node1" presStyleIdx="9" presStyleCnt="12">
        <dgm:presLayoutVars>
          <dgm:bulletEnabled val="1"/>
        </dgm:presLayoutVars>
      </dgm:prSet>
      <dgm:spPr/>
    </dgm:pt>
    <dgm:pt modelId="{A05273F1-2154-4668-B625-F6F76EB37FAC}" type="pres">
      <dgm:prSet presAssocID="{A6439323-2190-4C73-9D23-9F70E124E611}" presName="sibTrans" presStyleLbl="sibTrans1D1" presStyleIdx="9" presStyleCnt="11"/>
      <dgm:spPr/>
    </dgm:pt>
    <dgm:pt modelId="{06074EFF-0420-46DC-A7B5-32C8D9565D0F}" type="pres">
      <dgm:prSet presAssocID="{A6439323-2190-4C73-9D23-9F70E124E611}" presName="connectorText" presStyleLbl="sibTrans1D1" presStyleIdx="9" presStyleCnt="11"/>
      <dgm:spPr/>
    </dgm:pt>
    <dgm:pt modelId="{E50D9B02-81B1-4A44-B58A-4E361CD460B2}" type="pres">
      <dgm:prSet presAssocID="{6A579C47-0029-4894-8E5B-AF02C1D6E4C3}" presName="node" presStyleLbl="node1" presStyleIdx="10" presStyleCnt="12">
        <dgm:presLayoutVars>
          <dgm:bulletEnabled val="1"/>
        </dgm:presLayoutVars>
      </dgm:prSet>
      <dgm:spPr/>
    </dgm:pt>
    <dgm:pt modelId="{C8C9A490-0455-4420-8A30-F6E3AA55442F}" type="pres">
      <dgm:prSet presAssocID="{10E4BB9C-2DD4-4EF9-A2B4-12D060747E12}" presName="sibTrans" presStyleLbl="sibTrans1D1" presStyleIdx="10" presStyleCnt="11"/>
      <dgm:spPr/>
    </dgm:pt>
    <dgm:pt modelId="{F91A29FC-8614-4605-BB4F-1EB40BC1B4D7}" type="pres">
      <dgm:prSet presAssocID="{10E4BB9C-2DD4-4EF9-A2B4-12D060747E12}" presName="connectorText" presStyleLbl="sibTrans1D1" presStyleIdx="10" presStyleCnt="11"/>
      <dgm:spPr/>
    </dgm:pt>
    <dgm:pt modelId="{A57771F4-B0D4-46BE-BE95-4097B8843108}" type="pres">
      <dgm:prSet presAssocID="{6A0E02A2-5CB1-49A5-8CA4-F0ADE89029E8}" presName="node" presStyleLbl="node1" presStyleIdx="11" presStyleCnt="12">
        <dgm:presLayoutVars>
          <dgm:bulletEnabled val="1"/>
        </dgm:presLayoutVars>
      </dgm:prSet>
      <dgm:spPr/>
    </dgm:pt>
  </dgm:ptLst>
  <dgm:cxnLst>
    <dgm:cxn modelId="{6059B600-7412-45D4-A645-122F7AE512A7}" srcId="{A78F777F-0517-4C8F-920C-9F2109B424C7}" destId="{6A0E02A2-5CB1-49A5-8CA4-F0ADE89029E8}" srcOrd="11" destOrd="0" parTransId="{7218A0CF-0013-40F5-8D5F-379D9884071D}" sibTransId="{B78EA418-EFEC-4E44-8EEA-AA707053B800}"/>
    <dgm:cxn modelId="{62007903-01B9-4878-BB7D-045CD954C5FE}" type="presOf" srcId="{28FADF6F-00CD-4D0A-9EA8-BBC8485EA691}" destId="{61C243B3-542A-46A7-BBFB-30F6EC2804E5}" srcOrd="0" destOrd="0" presId="urn:microsoft.com/office/officeart/2016/7/layout/RepeatingBendingProcessNew"/>
    <dgm:cxn modelId="{11020207-8DCD-4016-BDF4-FFC07AD12FAF}" type="presOf" srcId="{E048586C-B726-45E6-BF5F-3328C43353CC}" destId="{81A07EA9-E57F-41B3-9998-DD77CF649D84}" srcOrd="0" destOrd="0" presId="urn:microsoft.com/office/officeart/2016/7/layout/RepeatingBendingProcessNew"/>
    <dgm:cxn modelId="{10B11B09-C9F8-4524-9974-925A70E891CD}" type="presOf" srcId="{12C7D2BD-F849-4893-A09E-448F11BE8FA7}" destId="{60389407-5181-4501-AFD6-25F8C0079458}" srcOrd="0" destOrd="0" presId="urn:microsoft.com/office/officeart/2016/7/layout/RepeatingBendingProcessNew"/>
    <dgm:cxn modelId="{2FE53B15-4E44-4A51-A0DD-0859815185FF}" srcId="{A78F777F-0517-4C8F-920C-9F2109B424C7}" destId="{8F24F369-B668-4E8B-A0DE-A1D38D6B0039}" srcOrd="9" destOrd="0" parTransId="{61DD1422-5635-47F2-B429-2A107D59DE3F}" sibTransId="{A6439323-2190-4C73-9D23-9F70E124E611}"/>
    <dgm:cxn modelId="{72A3E715-7500-4C71-826D-88B3E84A50D9}" type="presOf" srcId="{8CDA2F70-9678-4E98-BD38-D5363E3AC73F}" destId="{04C71B28-9E80-4381-8938-69F2F69EADB5}" srcOrd="0" destOrd="0" presId="urn:microsoft.com/office/officeart/2016/7/layout/RepeatingBendingProcessNew"/>
    <dgm:cxn modelId="{CE826716-E167-466E-A124-BE933E3E3E78}" type="presOf" srcId="{4A5E4A95-19A8-415C-8588-84CC5DE47AF2}" destId="{87F8E0D6-6D01-489E-AEF9-BB9AFBEE9E83}" srcOrd="0" destOrd="0" presId="urn:microsoft.com/office/officeart/2016/7/layout/RepeatingBendingProcessNew"/>
    <dgm:cxn modelId="{6549D119-3A83-4C85-BA77-444910C1E494}" type="presOf" srcId="{FDCC7B56-912E-4813-96FE-68C094B4BD21}" destId="{40825331-3D33-48CC-8C94-46414F42E78F}" srcOrd="0" destOrd="0" presId="urn:microsoft.com/office/officeart/2016/7/layout/RepeatingBendingProcessNew"/>
    <dgm:cxn modelId="{0277F019-2DC4-40A7-9D49-C3B5BB107A1A}" type="presOf" srcId="{03EF6AA4-C333-4D77-9D5E-E48023C64158}" destId="{11B5F258-C953-463D-B048-B83B503ADB3D}" srcOrd="0" destOrd="0" presId="urn:microsoft.com/office/officeart/2016/7/layout/RepeatingBendingProcessNew"/>
    <dgm:cxn modelId="{17C17A1A-0A58-4C72-8981-390BC35CA217}" srcId="{A78F777F-0517-4C8F-920C-9F2109B424C7}" destId="{CFDDE564-77CA-44E9-B08A-60CA742096AB}" srcOrd="7" destOrd="0" parTransId="{711B3DD4-F1B5-42E5-B71F-6BE3CC878032}" sibTransId="{E7A49052-475C-4CC3-9F21-FC7134BD848E}"/>
    <dgm:cxn modelId="{233C3424-6D7C-4BEC-84F9-CD27B6EB2E6D}" type="presOf" srcId="{24EA84DE-A5FD-4279-BBB1-C0AF1AA9F7AA}" destId="{E0CBECE7-32D1-4E80-A371-0426F9D4F4E5}" srcOrd="0" destOrd="0" presId="urn:microsoft.com/office/officeart/2016/7/layout/RepeatingBendingProcessNew"/>
    <dgm:cxn modelId="{29C65325-0CC5-48CE-ADFC-A13D11F4AF35}" type="presOf" srcId="{CFDDE564-77CA-44E9-B08A-60CA742096AB}" destId="{7F5C9A25-A172-4CAF-A079-4FFCA369F608}" srcOrd="0" destOrd="0" presId="urn:microsoft.com/office/officeart/2016/7/layout/RepeatingBendingProcessNew"/>
    <dgm:cxn modelId="{96FAF530-3EE5-4408-952F-9DC9DD940A95}" type="presOf" srcId="{10E4BB9C-2DD4-4EF9-A2B4-12D060747E12}" destId="{C8C9A490-0455-4420-8A30-F6E3AA55442F}" srcOrd="0" destOrd="0" presId="urn:microsoft.com/office/officeart/2016/7/layout/RepeatingBendingProcessNew"/>
    <dgm:cxn modelId="{168AB533-4DC0-4A2E-BF12-21AC9043C821}" type="presOf" srcId="{59B11734-9010-48E8-9C6A-A36064A7B7F6}" destId="{64174DA0-E7EF-4CDE-8708-29A805184B8A}" srcOrd="0" destOrd="0" presId="urn:microsoft.com/office/officeart/2016/7/layout/RepeatingBendingProcessNew"/>
    <dgm:cxn modelId="{F436513B-4523-4809-BBBC-E1460144AE32}" type="presOf" srcId="{6DBCCE0A-1F4F-4D41-ADEB-6CAE2A3F0A53}" destId="{F9EC5799-6548-4324-98E2-0DB5BAD81CFA}" srcOrd="0" destOrd="0" presId="urn:microsoft.com/office/officeart/2016/7/layout/RepeatingBendingProcessNew"/>
    <dgm:cxn modelId="{1D67903B-009D-45B1-A04D-C434C5F5D724}" type="presOf" srcId="{8E3A4D95-E045-41DF-B2D9-47AB73310805}" destId="{498D0D33-F51F-4BD9-BE86-39AC83971FBC}" srcOrd="0" destOrd="0" presId="urn:microsoft.com/office/officeart/2016/7/layout/RepeatingBendingProcessNew"/>
    <dgm:cxn modelId="{5D63D83B-8E75-44C9-B7F4-C1BF6EA7C406}" type="presOf" srcId="{6A579C47-0029-4894-8E5B-AF02C1D6E4C3}" destId="{E50D9B02-81B1-4A44-B58A-4E361CD460B2}" srcOrd="0" destOrd="0" presId="urn:microsoft.com/office/officeart/2016/7/layout/RepeatingBendingProcessNew"/>
    <dgm:cxn modelId="{921EDD3C-0D15-44B8-9A88-FD3F44DD83D1}" type="presOf" srcId="{6DBCCE0A-1F4F-4D41-ADEB-6CAE2A3F0A53}" destId="{5E345DF6-EFB8-49F3-A49C-73118F183838}" srcOrd="1" destOrd="0" presId="urn:microsoft.com/office/officeart/2016/7/layout/RepeatingBendingProcessNew"/>
    <dgm:cxn modelId="{D0D86C3E-B762-4A58-B5A8-86751CCB72DB}" type="presOf" srcId="{03EF6AA4-C333-4D77-9D5E-E48023C64158}" destId="{E6E76095-4950-440C-AB7E-A5D5545347AF}" srcOrd="1" destOrd="0" presId="urn:microsoft.com/office/officeart/2016/7/layout/RepeatingBendingProcessNew"/>
    <dgm:cxn modelId="{5ACD2640-3C92-4905-AD2C-42B845FEC5EE}" srcId="{A78F777F-0517-4C8F-920C-9F2109B424C7}" destId="{D786ED67-BD8D-462B-91A0-A90226B389EB}" srcOrd="4" destOrd="0" parTransId="{A3644C65-CCEE-45E2-B5C6-B1FB2D813BB0}" sibTransId="{03EF6AA4-C333-4D77-9D5E-E48023C64158}"/>
    <dgm:cxn modelId="{A757175D-0AD6-492F-9B14-E7245CD00822}" type="presOf" srcId="{E7A49052-475C-4CC3-9F21-FC7134BD848E}" destId="{0D16D7BF-509F-4C02-8303-FF72DB378167}" srcOrd="1" destOrd="0" presId="urn:microsoft.com/office/officeart/2016/7/layout/RepeatingBendingProcessNew"/>
    <dgm:cxn modelId="{16994F60-E71F-4781-9DE4-E2B99BA80CE2}" type="presOf" srcId="{4A5E4A95-19A8-415C-8588-84CC5DE47AF2}" destId="{D0192242-3D90-4A80-A437-E92EF48885D5}" srcOrd="1" destOrd="0" presId="urn:microsoft.com/office/officeart/2016/7/layout/RepeatingBendingProcessNew"/>
    <dgm:cxn modelId="{A35CAB61-3DAD-4C03-87B4-1119E5537E73}" type="presOf" srcId="{D786ED67-BD8D-462B-91A0-A90226B389EB}" destId="{35D619BD-5194-448B-8F29-0BD8F666AA30}" srcOrd="0" destOrd="0" presId="urn:microsoft.com/office/officeart/2016/7/layout/RepeatingBendingProcessNew"/>
    <dgm:cxn modelId="{8C046044-5182-4C8A-BC79-73EE8D7DF783}" type="presOf" srcId="{28FADF6F-00CD-4D0A-9EA8-BBC8485EA691}" destId="{D372734D-C62F-46FF-9294-076636067F50}" srcOrd="1" destOrd="0" presId="urn:microsoft.com/office/officeart/2016/7/layout/RepeatingBendingProcessNew"/>
    <dgm:cxn modelId="{C9247244-F949-45D0-9CE5-556503DB170C}" type="presOf" srcId="{A78F777F-0517-4C8F-920C-9F2109B424C7}" destId="{5707C486-48CE-4E0C-9FAD-F35813CF4D2E}" srcOrd="0" destOrd="0" presId="urn:microsoft.com/office/officeart/2016/7/layout/RepeatingBendingProcessNew"/>
    <dgm:cxn modelId="{A1179764-868E-4BBE-97AA-8F6A891A4DFC}" type="presOf" srcId="{8F24F369-B668-4E8B-A0DE-A1D38D6B0039}" destId="{8EDC1FFB-DB67-4A73-82A9-65E9C7EC3E66}" srcOrd="0" destOrd="0" presId="urn:microsoft.com/office/officeart/2016/7/layout/RepeatingBendingProcessNew"/>
    <dgm:cxn modelId="{90253367-1657-4950-9DC1-6D2EB55830EA}" type="presOf" srcId="{F39813BE-DCC7-4BD7-81CB-3AC22461A4E3}" destId="{AA95B3B7-C10F-47D5-BD5A-19E5F097384B}" srcOrd="0" destOrd="0" presId="urn:microsoft.com/office/officeart/2016/7/layout/RepeatingBendingProcessNew"/>
    <dgm:cxn modelId="{F995A967-404A-4250-8643-87E3435F36A6}" type="presOf" srcId="{E048586C-B726-45E6-BF5F-3328C43353CC}" destId="{EC1F3260-AD7B-4A3B-B39D-5334A5740FC5}" srcOrd="1" destOrd="0" presId="urn:microsoft.com/office/officeart/2016/7/layout/RepeatingBendingProcessNew"/>
    <dgm:cxn modelId="{AE8DD76C-E187-4BD0-87E8-C95849A4B33D}" srcId="{A78F777F-0517-4C8F-920C-9F2109B424C7}" destId="{BAECE0C7-C345-4CEB-B564-07117FA4663C}" srcOrd="3" destOrd="0" parTransId="{3322C0C4-DD54-4A8B-8052-640FB44834E8}" sibTransId="{28FADF6F-00CD-4D0A-9EA8-BBC8485EA691}"/>
    <dgm:cxn modelId="{00BC5A6D-FA2D-4186-9C19-4E387146BDEB}" srcId="{A78F777F-0517-4C8F-920C-9F2109B424C7}" destId="{6A579C47-0029-4894-8E5B-AF02C1D6E4C3}" srcOrd="10" destOrd="0" parTransId="{9FD266B8-E007-4B6E-8172-2AC79EED3250}" sibTransId="{10E4BB9C-2DD4-4EF9-A2B4-12D060747E12}"/>
    <dgm:cxn modelId="{61D9A351-89F7-42DE-BC4D-F35FB9D6A2FE}" type="presOf" srcId="{8E3A4D95-E045-41DF-B2D9-47AB73310805}" destId="{E3806D60-C3F1-40A9-BC5A-A44BD79B9772}" srcOrd="1" destOrd="0" presId="urn:microsoft.com/office/officeart/2016/7/layout/RepeatingBendingProcessNew"/>
    <dgm:cxn modelId="{7EBE3978-B3CB-45FA-880B-26177F78028A}" type="presOf" srcId="{A6439323-2190-4C73-9D23-9F70E124E611}" destId="{A05273F1-2154-4668-B625-F6F76EB37FAC}" srcOrd="0" destOrd="0" presId="urn:microsoft.com/office/officeart/2016/7/layout/RepeatingBendingProcessNew"/>
    <dgm:cxn modelId="{F98CA97B-CD77-44CF-890D-C91C74248E15}" srcId="{A78F777F-0517-4C8F-920C-9F2109B424C7}" destId="{8CDA2F70-9678-4E98-BD38-D5363E3AC73F}" srcOrd="2" destOrd="0" parTransId="{5D55EEE1-61AA-4D07-81C1-F694856BC38E}" sibTransId="{8E3A4D95-E045-41DF-B2D9-47AB73310805}"/>
    <dgm:cxn modelId="{EB84E181-4B9A-411E-9A12-8657627D58B0}" type="presOf" srcId="{330A3994-4E70-4729-9BE5-86BF86FA04B9}" destId="{3787EEBD-D7DD-48B0-AFA6-0D07ED489740}" srcOrd="1" destOrd="0" presId="urn:microsoft.com/office/officeart/2016/7/layout/RepeatingBendingProcessNew"/>
    <dgm:cxn modelId="{F380039E-8291-4A35-982A-BD42A7551A8E}" type="presOf" srcId="{24EA84DE-A5FD-4279-BBB1-C0AF1AA9F7AA}" destId="{C7E3A682-C9B7-499B-872A-628D25CA599B}" srcOrd="1" destOrd="0" presId="urn:microsoft.com/office/officeart/2016/7/layout/RepeatingBendingProcessNew"/>
    <dgm:cxn modelId="{B0C6EABD-9C1E-44F6-B40C-6636EC3C92D0}" type="presOf" srcId="{330A3994-4E70-4729-9BE5-86BF86FA04B9}" destId="{79AACD83-6585-4D86-96BB-32312441996C}" srcOrd="0" destOrd="0" presId="urn:microsoft.com/office/officeart/2016/7/layout/RepeatingBendingProcessNew"/>
    <dgm:cxn modelId="{F9EE63BE-CAA0-4B28-A010-2A8FC5D5641F}" type="presOf" srcId="{BAECE0C7-C345-4CEB-B564-07117FA4663C}" destId="{07547310-4430-452F-8225-CCCEF81F24D5}" srcOrd="0" destOrd="0" presId="urn:microsoft.com/office/officeart/2016/7/layout/RepeatingBendingProcessNew"/>
    <dgm:cxn modelId="{6E0E49BE-4628-4484-BC1C-E650310B6568}" srcId="{A78F777F-0517-4C8F-920C-9F2109B424C7}" destId="{F39813BE-DCC7-4BD7-81CB-3AC22461A4E3}" srcOrd="6" destOrd="0" parTransId="{25D48592-90D2-4509-8D29-CD141C8F2B0F}" sibTransId="{330A3994-4E70-4729-9BE5-86BF86FA04B9}"/>
    <dgm:cxn modelId="{6CD770C7-703E-406D-A139-7A15125CD91F}" type="presOf" srcId="{E7A49052-475C-4CC3-9F21-FC7134BD848E}" destId="{AD4FCC7F-43CA-4267-AB73-0DE0F94CADBE}" srcOrd="0" destOrd="0" presId="urn:microsoft.com/office/officeart/2016/7/layout/RepeatingBendingProcessNew"/>
    <dgm:cxn modelId="{C2B191D4-F77E-4357-8BB1-AD52064DCE38}" type="presOf" srcId="{F15214AB-872E-4AFD-9E16-B4DD10F16774}" destId="{17C6976D-2571-49C0-9405-6C65AE3CDB6A}" srcOrd="0" destOrd="0" presId="urn:microsoft.com/office/officeart/2016/7/layout/RepeatingBendingProcessNew"/>
    <dgm:cxn modelId="{5B8F6CE1-48FD-47A7-97F6-CDCD0FEAACC1}" srcId="{A78F777F-0517-4C8F-920C-9F2109B424C7}" destId="{FDCC7B56-912E-4813-96FE-68C094B4BD21}" srcOrd="5" destOrd="0" parTransId="{67625C7E-C907-4CC2-BB60-5FA69C111E69}" sibTransId="{E048586C-B726-45E6-BF5F-3328C43353CC}"/>
    <dgm:cxn modelId="{59589FEA-F848-49CC-8C2E-19D90CE051F8}" srcId="{A78F777F-0517-4C8F-920C-9F2109B424C7}" destId="{59B11734-9010-48E8-9C6A-A36064A7B7F6}" srcOrd="0" destOrd="0" parTransId="{E78B2C34-829B-486A-A560-0D1567D9D42C}" sibTransId="{4A5E4A95-19A8-415C-8588-84CC5DE47AF2}"/>
    <dgm:cxn modelId="{451475EB-EB27-461C-99D5-659676A9AC7A}" srcId="{A78F777F-0517-4C8F-920C-9F2109B424C7}" destId="{F15214AB-872E-4AFD-9E16-B4DD10F16774}" srcOrd="1" destOrd="0" parTransId="{B123EEAB-EC81-4EEA-A32C-FE8A58A5A615}" sibTransId="{6DBCCE0A-1F4F-4D41-ADEB-6CAE2A3F0A53}"/>
    <dgm:cxn modelId="{975D57ED-1B54-4E4F-A986-FC65DEB6F39C}" srcId="{A78F777F-0517-4C8F-920C-9F2109B424C7}" destId="{12C7D2BD-F849-4893-A09E-448F11BE8FA7}" srcOrd="8" destOrd="0" parTransId="{0BBC5D06-C90A-4EFA-8C37-40AF33DC24B1}" sibTransId="{24EA84DE-A5FD-4279-BBB1-C0AF1AA9F7AA}"/>
    <dgm:cxn modelId="{8F19C9F1-EA5D-4B0A-A114-50333EE51DD3}" type="presOf" srcId="{10E4BB9C-2DD4-4EF9-A2B4-12D060747E12}" destId="{F91A29FC-8614-4605-BB4F-1EB40BC1B4D7}" srcOrd="1" destOrd="0" presId="urn:microsoft.com/office/officeart/2016/7/layout/RepeatingBendingProcessNew"/>
    <dgm:cxn modelId="{5E62F2F3-9004-40C9-A0F9-EB7B34176198}" type="presOf" srcId="{A6439323-2190-4C73-9D23-9F70E124E611}" destId="{06074EFF-0420-46DC-A7B5-32C8D9565D0F}" srcOrd="1" destOrd="0" presId="urn:microsoft.com/office/officeart/2016/7/layout/RepeatingBendingProcessNew"/>
    <dgm:cxn modelId="{EF59AAF4-B58A-4EE2-B223-7D6283DA1C23}" type="presOf" srcId="{6A0E02A2-5CB1-49A5-8CA4-F0ADE89029E8}" destId="{A57771F4-B0D4-46BE-BE95-4097B8843108}" srcOrd="0" destOrd="0" presId="urn:microsoft.com/office/officeart/2016/7/layout/RepeatingBendingProcessNew"/>
    <dgm:cxn modelId="{BF536370-7282-4405-AF4C-29CA9EE6D3A3}" type="presParOf" srcId="{5707C486-48CE-4E0C-9FAD-F35813CF4D2E}" destId="{64174DA0-E7EF-4CDE-8708-29A805184B8A}" srcOrd="0" destOrd="0" presId="urn:microsoft.com/office/officeart/2016/7/layout/RepeatingBendingProcessNew"/>
    <dgm:cxn modelId="{CA7300D3-19DF-4BF5-8704-048BC054A4C8}" type="presParOf" srcId="{5707C486-48CE-4E0C-9FAD-F35813CF4D2E}" destId="{87F8E0D6-6D01-489E-AEF9-BB9AFBEE9E83}" srcOrd="1" destOrd="0" presId="urn:microsoft.com/office/officeart/2016/7/layout/RepeatingBendingProcessNew"/>
    <dgm:cxn modelId="{6DDC1C8B-2850-4562-AEEA-E1E7EDF89FC0}" type="presParOf" srcId="{87F8E0D6-6D01-489E-AEF9-BB9AFBEE9E83}" destId="{D0192242-3D90-4A80-A437-E92EF48885D5}" srcOrd="0" destOrd="0" presId="urn:microsoft.com/office/officeart/2016/7/layout/RepeatingBendingProcessNew"/>
    <dgm:cxn modelId="{CC30DBC9-A053-4D95-8997-9EFA214CA141}" type="presParOf" srcId="{5707C486-48CE-4E0C-9FAD-F35813CF4D2E}" destId="{17C6976D-2571-49C0-9405-6C65AE3CDB6A}" srcOrd="2" destOrd="0" presId="urn:microsoft.com/office/officeart/2016/7/layout/RepeatingBendingProcessNew"/>
    <dgm:cxn modelId="{F29F6A26-3CA4-4E76-B700-97EBF8D30CD9}" type="presParOf" srcId="{5707C486-48CE-4E0C-9FAD-F35813CF4D2E}" destId="{F9EC5799-6548-4324-98E2-0DB5BAD81CFA}" srcOrd="3" destOrd="0" presId="urn:microsoft.com/office/officeart/2016/7/layout/RepeatingBendingProcessNew"/>
    <dgm:cxn modelId="{E30DA5D2-23EE-472F-B137-8732B5E59891}" type="presParOf" srcId="{F9EC5799-6548-4324-98E2-0DB5BAD81CFA}" destId="{5E345DF6-EFB8-49F3-A49C-73118F183838}" srcOrd="0" destOrd="0" presId="urn:microsoft.com/office/officeart/2016/7/layout/RepeatingBendingProcessNew"/>
    <dgm:cxn modelId="{C5DE1FAE-E9CD-4748-BF27-2423FE7EF4AB}" type="presParOf" srcId="{5707C486-48CE-4E0C-9FAD-F35813CF4D2E}" destId="{04C71B28-9E80-4381-8938-69F2F69EADB5}" srcOrd="4" destOrd="0" presId="urn:microsoft.com/office/officeart/2016/7/layout/RepeatingBendingProcessNew"/>
    <dgm:cxn modelId="{3ADFAC87-2E61-444A-9347-75C3104572F9}" type="presParOf" srcId="{5707C486-48CE-4E0C-9FAD-F35813CF4D2E}" destId="{498D0D33-F51F-4BD9-BE86-39AC83971FBC}" srcOrd="5" destOrd="0" presId="urn:microsoft.com/office/officeart/2016/7/layout/RepeatingBendingProcessNew"/>
    <dgm:cxn modelId="{A08742B6-E3F6-40CE-8657-0E5882AFA90C}" type="presParOf" srcId="{498D0D33-F51F-4BD9-BE86-39AC83971FBC}" destId="{E3806D60-C3F1-40A9-BC5A-A44BD79B9772}" srcOrd="0" destOrd="0" presId="urn:microsoft.com/office/officeart/2016/7/layout/RepeatingBendingProcessNew"/>
    <dgm:cxn modelId="{776D4EF2-5D35-4F80-BBBE-525EF0D69893}" type="presParOf" srcId="{5707C486-48CE-4E0C-9FAD-F35813CF4D2E}" destId="{07547310-4430-452F-8225-CCCEF81F24D5}" srcOrd="6" destOrd="0" presId="urn:microsoft.com/office/officeart/2016/7/layout/RepeatingBendingProcessNew"/>
    <dgm:cxn modelId="{8C070511-8AB8-4F40-9F8F-46D092952CA6}" type="presParOf" srcId="{5707C486-48CE-4E0C-9FAD-F35813CF4D2E}" destId="{61C243B3-542A-46A7-BBFB-30F6EC2804E5}" srcOrd="7" destOrd="0" presId="urn:microsoft.com/office/officeart/2016/7/layout/RepeatingBendingProcessNew"/>
    <dgm:cxn modelId="{9CD55F71-9A3B-4249-A935-6EA82F92E9FD}" type="presParOf" srcId="{61C243B3-542A-46A7-BBFB-30F6EC2804E5}" destId="{D372734D-C62F-46FF-9294-076636067F50}" srcOrd="0" destOrd="0" presId="urn:microsoft.com/office/officeart/2016/7/layout/RepeatingBendingProcessNew"/>
    <dgm:cxn modelId="{7E391633-7DA3-4DF5-BA64-C6B544A5962A}" type="presParOf" srcId="{5707C486-48CE-4E0C-9FAD-F35813CF4D2E}" destId="{35D619BD-5194-448B-8F29-0BD8F666AA30}" srcOrd="8" destOrd="0" presId="urn:microsoft.com/office/officeart/2016/7/layout/RepeatingBendingProcessNew"/>
    <dgm:cxn modelId="{967F032E-51F0-4AE6-AFA0-A74996B34E23}" type="presParOf" srcId="{5707C486-48CE-4E0C-9FAD-F35813CF4D2E}" destId="{11B5F258-C953-463D-B048-B83B503ADB3D}" srcOrd="9" destOrd="0" presId="urn:microsoft.com/office/officeart/2016/7/layout/RepeatingBendingProcessNew"/>
    <dgm:cxn modelId="{AF666C1A-303A-448F-8604-7C5DC0566607}" type="presParOf" srcId="{11B5F258-C953-463D-B048-B83B503ADB3D}" destId="{E6E76095-4950-440C-AB7E-A5D5545347AF}" srcOrd="0" destOrd="0" presId="urn:microsoft.com/office/officeart/2016/7/layout/RepeatingBendingProcessNew"/>
    <dgm:cxn modelId="{0C40A20E-4A89-42E4-9FFA-7E48DE8B1B18}" type="presParOf" srcId="{5707C486-48CE-4E0C-9FAD-F35813CF4D2E}" destId="{40825331-3D33-48CC-8C94-46414F42E78F}" srcOrd="10" destOrd="0" presId="urn:microsoft.com/office/officeart/2016/7/layout/RepeatingBendingProcessNew"/>
    <dgm:cxn modelId="{C42919A4-1BED-4783-AA14-FE2C859D6447}" type="presParOf" srcId="{5707C486-48CE-4E0C-9FAD-F35813CF4D2E}" destId="{81A07EA9-E57F-41B3-9998-DD77CF649D84}" srcOrd="11" destOrd="0" presId="urn:microsoft.com/office/officeart/2016/7/layout/RepeatingBendingProcessNew"/>
    <dgm:cxn modelId="{F1C62299-ADA8-43F1-9678-2B98EF7DBDAA}" type="presParOf" srcId="{81A07EA9-E57F-41B3-9998-DD77CF649D84}" destId="{EC1F3260-AD7B-4A3B-B39D-5334A5740FC5}" srcOrd="0" destOrd="0" presId="urn:microsoft.com/office/officeart/2016/7/layout/RepeatingBendingProcessNew"/>
    <dgm:cxn modelId="{F03C396E-44D0-4C99-AB9E-3DE6CBF2F212}" type="presParOf" srcId="{5707C486-48CE-4E0C-9FAD-F35813CF4D2E}" destId="{AA95B3B7-C10F-47D5-BD5A-19E5F097384B}" srcOrd="12" destOrd="0" presId="urn:microsoft.com/office/officeart/2016/7/layout/RepeatingBendingProcessNew"/>
    <dgm:cxn modelId="{18852F69-2BF4-4A34-AE8B-9E923F85A426}" type="presParOf" srcId="{5707C486-48CE-4E0C-9FAD-F35813CF4D2E}" destId="{79AACD83-6585-4D86-96BB-32312441996C}" srcOrd="13" destOrd="0" presId="urn:microsoft.com/office/officeart/2016/7/layout/RepeatingBendingProcessNew"/>
    <dgm:cxn modelId="{5FFE0181-60B0-4D3C-B6A4-DC0C835ED25C}" type="presParOf" srcId="{79AACD83-6585-4D86-96BB-32312441996C}" destId="{3787EEBD-D7DD-48B0-AFA6-0D07ED489740}" srcOrd="0" destOrd="0" presId="urn:microsoft.com/office/officeart/2016/7/layout/RepeatingBendingProcessNew"/>
    <dgm:cxn modelId="{90873549-0762-418B-AC15-C449190E57B9}" type="presParOf" srcId="{5707C486-48CE-4E0C-9FAD-F35813CF4D2E}" destId="{7F5C9A25-A172-4CAF-A079-4FFCA369F608}" srcOrd="14" destOrd="0" presId="urn:microsoft.com/office/officeart/2016/7/layout/RepeatingBendingProcessNew"/>
    <dgm:cxn modelId="{1488D500-7A40-40CF-A257-8B65A987AFD8}" type="presParOf" srcId="{5707C486-48CE-4E0C-9FAD-F35813CF4D2E}" destId="{AD4FCC7F-43CA-4267-AB73-0DE0F94CADBE}" srcOrd="15" destOrd="0" presId="urn:microsoft.com/office/officeart/2016/7/layout/RepeatingBendingProcessNew"/>
    <dgm:cxn modelId="{5F4A6838-6155-4F12-B62F-231776E9AF5E}" type="presParOf" srcId="{AD4FCC7F-43CA-4267-AB73-0DE0F94CADBE}" destId="{0D16D7BF-509F-4C02-8303-FF72DB378167}" srcOrd="0" destOrd="0" presId="urn:microsoft.com/office/officeart/2016/7/layout/RepeatingBendingProcessNew"/>
    <dgm:cxn modelId="{1F3F84AD-82ED-4648-A506-C4A1550D50CA}" type="presParOf" srcId="{5707C486-48CE-4E0C-9FAD-F35813CF4D2E}" destId="{60389407-5181-4501-AFD6-25F8C0079458}" srcOrd="16" destOrd="0" presId="urn:microsoft.com/office/officeart/2016/7/layout/RepeatingBendingProcessNew"/>
    <dgm:cxn modelId="{99C59E38-62F6-4881-B90F-7BDCB36D3DB8}" type="presParOf" srcId="{5707C486-48CE-4E0C-9FAD-F35813CF4D2E}" destId="{E0CBECE7-32D1-4E80-A371-0426F9D4F4E5}" srcOrd="17" destOrd="0" presId="urn:microsoft.com/office/officeart/2016/7/layout/RepeatingBendingProcessNew"/>
    <dgm:cxn modelId="{1C85DD72-5186-4E3B-8AC6-F67B9BF38547}" type="presParOf" srcId="{E0CBECE7-32D1-4E80-A371-0426F9D4F4E5}" destId="{C7E3A682-C9B7-499B-872A-628D25CA599B}" srcOrd="0" destOrd="0" presId="urn:microsoft.com/office/officeart/2016/7/layout/RepeatingBendingProcessNew"/>
    <dgm:cxn modelId="{7C7B0C20-FA47-40A6-90D8-06A1A5BDA2CC}" type="presParOf" srcId="{5707C486-48CE-4E0C-9FAD-F35813CF4D2E}" destId="{8EDC1FFB-DB67-4A73-82A9-65E9C7EC3E66}" srcOrd="18" destOrd="0" presId="urn:microsoft.com/office/officeart/2016/7/layout/RepeatingBendingProcessNew"/>
    <dgm:cxn modelId="{048855C9-0E2F-42CD-BF8E-370005D4B293}" type="presParOf" srcId="{5707C486-48CE-4E0C-9FAD-F35813CF4D2E}" destId="{A05273F1-2154-4668-B625-F6F76EB37FAC}" srcOrd="19" destOrd="0" presId="urn:microsoft.com/office/officeart/2016/7/layout/RepeatingBendingProcessNew"/>
    <dgm:cxn modelId="{FD3E55B9-0025-4947-9CD6-98C2D7314AAB}" type="presParOf" srcId="{A05273F1-2154-4668-B625-F6F76EB37FAC}" destId="{06074EFF-0420-46DC-A7B5-32C8D9565D0F}" srcOrd="0" destOrd="0" presId="urn:microsoft.com/office/officeart/2016/7/layout/RepeatingBendingProcessNew"/>
    <dgm:cxn modelId="{203872C7-FFFD-4AE2-94DD-4C12433BE1CC}" type="presParOf" srcId="{5707C486-48CE-4E0C-9FAD-F35813CF4D2E}" destId="{E50D9B02-81B1-4A44-B58A-4E361CD460B2}" srcOrd="20" destOrd="0" presId="urn:microsoft.com/office/officeart/2016/7/layout/RepeatingBendingProcessNew"/>
    <dgm:cxn modelId="{58256368-57AE-4A3F-99C3-D54E2C33DCE1}" type="presParOf" srcId="{5707C486-48CE-4E0C-9FAD-F35813CF4D2E}" destId="{C8C9A490-0455-4420-8A30-F6E3AA55442F}" srcOrd="21" destOrd="0" presId="urn:microsoft.com/office/officeart/2016/7/layout/RepeatingBendingProcessNew"/>
    <dgm:cxn modelId="{97FD4568-0269-4768-BBC7-A736F7C6F00A}" type="presParOf" srcId="{C8C9A490-0455-4420-8A30-F6E3AA55442F}" destId="{F91A29FC-8614-4605-BB4F-1EB40BC1B4D7}" srcOrd="0" destOrd="0" presId="urn:microsoft.com/office/officeart/2016/7/layout/RepeatingBendingProcessNew"/>
    <dgm:cxn modelId="{02602A07-EF86-4598-AF01-BA9A7ADAADBD}" type="presParOf" srcId="{5707C486-48CE-4E0C-9FAD-F35813CF4D2E}" destId="{A57771F4-B0D4-46BE-BE95-4097B8843108}" srcOrd="22" destOrd="0" presId="urn:microsoft.com/office/officeart/2016/7/layout/RepeatingBendingProcessNew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D4612A-3999-4BDD-9DBF-3EAD5FE2ED8B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69DC50A4-48BE-4444-B77E-CBBF56319D1F}">
      <dgm:prSet phldrT="[Tekst]"/>
      <dgm:spPr>
        <a:solidFill>
          <a:srgbClr val="0070C0"/>
        </a:solidFill>
      </dgm:spPr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pl-PL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sr-Latn-RS" dirty="0">
              <a:effectLst/>
              <a:latin typeface="Cambria" panose="02040503050406030204" pitchFamily="18" charset="0"/>
              <a:cs typeface="Times New Roman" panose="02020603050405020304" pitchFamily="18" charset="0"/>
            </a:rPr>
            <a:t>názory, závěry, požadavky, doporučení</a:t>
          </a:r>
          <a:endParaRPr lang="pl-PL" dirty="0"/>
        </a:p>
      </dgm:t>
    </dgm:pt>
    <dgm:pt modelId="{7B318985-A6E5-4C89-9E6D-43A3259C78BC}" type="parTrans" cxnId="{B47B73CC-43CB-49E7-855C-A9C614C05CDA}">
      <dgm:prSet/>
      <dgm:spPr/>
      <dgm:t>
        <a:bodyPr/>
        <a:lstStyle/>
        <a:p>
          <a:endParaRPr lang="pl-PL"/>
        </a:p>
      </dgm:t>
    </dgm:pt>
    <dgm:pt modelId="{0EA70454-771E-485B-A7F7-9A614C64A3F8}" type="sibTrans" cxnId="{B47B73CC-43CB-49E7-855C-A9C614C05CDA}">
      <dgm:prSet/>
      <dgm:spPr/>
      <dgm:t>
        <a:bodyPr/>
        <a:lstStyle/>
        <a:p>
          <a:endParaRPr lang="pl-PL"/>
        </a:p>
      </dgm:t>
    </dgm:pt>
    <dgm:pt modelId="{BB784F70-40CD-4BD3-8866-C5198E2A858D}">
      <dgm:prSet/>
      <dgm:spPr>
        <a:solidFill>
          <a:srgbClr val="0070C0"/>
        </a:solidFill>
      </dgm:spPr>
      <dgm:t>
        <a:bodyPr/>
        <a:lstStyle/>
        <a:p>
          <a:r>
            <a:rPr lang="sr-Latn-RS" dirty="0">
              <a:latin typeface="Cambria" panose="02040503050406030204" pitchFamily="18" charset="0"/>
              <a:cs typeface="Times New Roman" panose="02020603050405020304" pitchFamily="18" charset="0"/>
            </a:rPr>
            <a:t>stručná analýza a průřez situace v dané zemi, přibližně 20 stran</a:t>
          </a:r>
          <a:endParaRPr lang="pl-PL" dirty="0">
            <a:effectLst/>
            <a:latin typeface="Cambria" panose="020405030504060302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55FA5E81-C0EB-47BA-AC0A-AFC21A2FF35A}" type="parTrans" cxnId="{5F17FCBC-107F-4A3E-8A78-FDAFB05C791B}">
      <dgm:prSet/>
      <dgm:spPr/>
      <dgm:t>
        <a:bodyPr/>
        <a:lstStyle/>
        <a:p>
          <a:endParaRPr lang="pl-PL"/>
        </a:p>
      </dgm:t>
    </dgm:pt>
    <dgm:pt modelId="{208A3AED-F95E-435F-8A11-0CDA41FEB1E6}" type="sibTrans" cxnId="{5F17FCBC-107F-4A3E-8A78-FDAFB05C791B}">
      <dgm:prSet/>
      <dgm:spPr/>
      <dgm:t>
        <a:bodyPr/>
        <a:lstStyle/>
        <a:p>
          <a:endParaRPr lang="pl-PL"/>
        </a:p>
      </dgm:t>
    </dgm:pt>
    <dgm:pt modelId="{9F8A3FEF-B68B-4A09-9018-E977F9976002}">
      <dgm:prSet/>
      <dgm:spPr>
        <a:solidFill>
          <a:srgbClr val="0070C0"/>
        </a:solidFill>
      </dgm:spPr>
      <dgm:t>
        <a:bodyPr/>
        <a:lstStyle/>
        <a:p>
          <a:r>
            <a:rPr lang="sr-Latn-RS" dirty="0">
              <a:effectLst/>
              <a:latin typeface="Cambria" panose="02040503050406030204" pitchFamily="18" charset="0"/>
              <a:cs typeface="Times New Roman" panose="02020603050405020304" pitchFamily="18" charset="0"/>
            </a:rPr>
            <a:t>na základě dat a informací z veřejných i vlastních zdrojů</a:t>
          </a:r>
          <a:endParaRPr lang="pl-PL" dirty="0">
            <a:effectLst/>
            <a:latin typeface="Cambria" panose="020405030504060302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C120B509-D589-4CCB-A782-C664DC0F3AF4}" type="parTrans" cxnId="{AA551D09-C257-45D4-9C9A-B04DF29FFB1C}">
      <dgm:prSet/>
      <dgm:spPr/>
      <dgm:t>
        <a:bodyPr/>
        <a:lstStyle/>
        <a:p>
          <a:endParaRPr lang="pl-PL"/>
        </a:p>
      </dgm:t>
    </dgm:pt>
    <dgm:pt modelId="{422CD88B-25AF-4307-B15B-4EACD82B3ED1}" type="sibTrans" cxnId="{AA551D09-C257-45D4-9C9A-B04DF29FFB1C}">
      <dgm:prSet/>
      <dgm:spPr/>
      <dgm:t>
        <a:bodyPr/>
        <a:lstStyle/>
        <a:p>
          <a:endParaRPr lang="pl-PL"/>
        </a:p>
      </dgm:t>
    </dgm:pt>
    <dgm:pt modelId="{ADF3BB5F-B9C9-4D13-9C8B-8AA8885D3DFD}">
      <dgm:prSet/>
      <dgm:spPr>
        <a:solidFill>
          <a:srgbClr val="0070C0"/>
        </a:solidFill>
      </dgm:spPr>
      <dgm:t>
        <a:bodyPr/>
        <a:lstStyle/>
        <a:p>
          <a:r>
            <a:rPr lang="sr-Latn-RS" dirty="0">
              <a:effectLst/>
              <a:latin typeface="Cambria" panose="02040503050406030204" pitchFamily="18" charset="0"/>
              <a:cs typeface="Times New Roman" panose="02020603050405020304" pitchFamily="18" charset="0"/>
            </a:rPr>
            <a:t>budou vytvořeny souběžně se začátkem fáze implementace workshopu</a:t>
          </a:r>
          <a:endParaRPr lang="pl-PL" dirty="0"/>
        </a:p>
      </dgm:t>
    </dgm:pt>
    <dgm:pt modelId="{E39D975E-339B-4698-993E-23CF7B841958}" type="parTrans" cxnId="{74345C78-C367-4069-ABAF-66AE931EC8C9}">
      <dgm:prSet/>
      <dgm:spPr/>
      <dgm:t>
        <a:bodyPr/>
        <a:lstStyle/>
        <a:p>
          <a:endParaRPr lang="pl-PL"/>
        </a:p>
      </dgm:t>
    </dgm:pt>
    <dgm:pt modelId="{2E87E5F9-1937-4D8C-B504-64062C4319B4}" type="sibTrans" cxnId="{74345C78-C367-4069-ABAF-66AE931EC8C9}">
      <dgm:prSet/>
      <dgm:spPr/>
      <dgm:t>
        <a:bodyPr/>
        <a:lstStyle/>
        <a:p>
          <a:endParaRPr lang="pl-PL"/>
        </a:p>
      </dgm:t>
    </dgm:pt>
    <dgm:pt modelId="{491F1965-EB79-4526-B055-BA23964086E7}" type="pres">
      <dgm:prSet presAssocID="{DBD4612A-3999-4BDD-9DBF-3EAD5FE2ED8B}" presName="linearFlow" presStyleCnt="0">
        <dgm:presLayoutVars>
          <dgm:dir/>
          <dgm:resizeHandles val="exact"/>
        </dgm:presLayoutVars>
      </dgm:prSet>
      <dgm:spPr/>
    </dgm:pt>
    <dgm:pt modelId="{B62DFF22-B655-4006-862F-0D65B07683EF}" type="pres">
      <dgm:prSet presAssocID="{ADF3BB5F-B9C9-4D13-9C8B-8AA8885D3DFD}" presName="composite" presStyleCnt="0"/>
      <dgm:spPr/>
    </dgm:pt>
    <dgm:pt modelId="{11160F0A-DF30-4C9C-9028-70A43AD059A4}" type="pres">
      <dgm:prSet presAssocID="{ADF3BB5F-B9C9-4D13-9C8B-8AA8885D3DFD}" presName="imgShp" presStyleLbl="fgImgPlace1" presStyleIdx="0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F3481DF4-3AC5-42CB-8AF1-7A5F6268C712}" type="pres">
      <dgm:prSet presAssocID="{ADF3BB5F-B9C9-4D13-9C8B-8AA8885D3DFD}" presName="txShp" presStyleLbl="node1" presStyleIdx="0" presStyleCnt="4">
        <dgm:presLayoutVars>
          <dgm:bulletEnabled val="1"/>
        </dgm:presLayoutVars>
      </dgm:prSet>
      <dgm:spPr/>
    </dgm:pt>
    <dgm:pt modelId="{B44AFDFC-B73F-4DDE-870A-DB9E49543FAC}" type="pres">
      <dgm:prSet presAssocID="{2E87E5F9-1937-4D8C-B504-64062C4319B4}" presName="spacing" presStyleCnt="0"/>
      <dgm:spPr/>
    </dgm:pt>
    <dgm:pt modelId="{F926067C-5DC7-4972-8D85-7B40EEB24086}" type="pres">
      <dgm:prSet presAssocID="{BB784F70-40CD-4BD3-8866-C5198E2A858D}" presName="composite" presStyleCnt="0"/>
      <dgm:spPr/>
    </dgm:pt>
    <dgm:pt modelId="{5C4195C6-B5BE-4F98-AE6B-D461AA645AD8}" type="pres">
      <dgm:prSet presAssocID="{BB784F70-40CD-4BD3-8866-C5198E2A858D}" presName="imgShp" presStyleLbl="fgImgPlace1" presStyleIdx="1" presStyleCnt="4" custLinFactNeighborX="21311" custLinFactNeighborY="-761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st dwukrotnego naciśnięcia kontur"/>
        </a:ext>
      </dgm:extLst>
    </dgm:pt>
    <dgm:pt modelId="{DEFE8DED-1D67-4360-A355-2715E9C6D3DB}" type="pres">
      <dgm:prSet presAssocID="{BB784F70-40CD-4BD3-8866-C5198E2A858D}" presName="txShp" presStyleLbl="node1" presStyleIdx="1" presStyleCnt="4">
        <dgm:presLayoutVars>
          <dgm:bulletEnabled val="1"/>
        </dgm:presLayoutVars>
      </dgm:prSet>
      <dgm:spPr/>
    </dgm:pt>
    <dgm:pt modelId="{FA535601-B9AA-4771-BC30-A49D0F77CA54}" type="pres">
      <dgm:prSet presAssocID="{208A3AED-F95E-435F-8A11-0CDA41FEB1E6}" presName="spacing" presStyleCnt="0"/>
      <dgm:spPr/>
    </dgm:pt>
    <dgm:pt modelId="{03FADFE1-0447-4D2D-870C-8FCF34E8888B}" type="pres">
      <dgm:prSet presAssocID="{9F8A3FEF-B68B-4A09-9018-E977F9976002}" presName="composite" presStyleCnt="0"/>
      <dgm:spPr/>
    </dgm:pt>
    <dgm:pt modelId="{0289DC2C-30D1-42DB-B18F-E7F7320B508F}" type="pres">
      <dgm:prSet presAssocID="{9F8A3FEF-B68B-4A09-9018-E977F9976002}" presName="imgShp" presStyleLbl="fgImgPlace1" presStyleIdx="2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FDA75079-99CB-40C9-98BD-DABBC644F5A2}" type="pres">
      <dgm:prSet presAssocID="{9F8A3FEF-B68B-4A09-9018-E977F9976002}" presName="txShp" presStyleLbl="node1" presStyleIdx="2" presStyleCnt="4" custLinFactNeighborX="208">
        <dgm:presLayoutVars>
          <dgm:bulletEnabled val="1"/>
        </dgm:presLayoutVars>
      </dgm:prSet>
      <dgm:spPr/>
    </dgm:pt>
    <dgm:pt modelId="{3D904760-8BA7-44F4-B60C-D9C4ACF0355C}" type="pres">
      <dgm:prSet presAssocID="{422CD88B-25AF-4307-B15B-4EACD82B3ED1}" presName="spacing" presStyleCnt="0"/>
      <dgm:spPr/>
    </dgm:pt>
    <dgm:pt modelId="{68BB49F1-34AE-4A6E-920A-1B227E25F6B8}" type="pres">
      <dgm:prSet presAssocID="{69DC50A4-48BE-4444-B77E-CBBF56319D1F}" presName="composite" presStyleCnt="0"/>
      <dgm:spPr/>
    </dgm:pt>
    <dgm:pt modelId="{B5210645-0E21-4B6F-BC27-E9EE05ADB4BB}" type="pres">
      <dgm:prSet presAssocID="{69DC50A4-48BE-4444-B77E-CBBF56319D1F}" presName="imgShp" presStyleLbl="fgImgPlace1" presStyleIdx="3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4E00A19E-5C0D-4734-9CD9-7FF1749F8006}" type="pres">
      <dgm:prSet presAssocID="{69DC50A4-48BE-4444-B77E-CBBF56319D1F}" presName="txShp" presStyleLbl="node1" presStyleIdx="3" presStyleCnt="4" custLinFactNeighborY="4020">
        <dgm:presLayoutVars>
          <dgm:bulletEnabled val="1"/>
        </dgm:presLayoutVars>
      </dgm:prSet>
      <dgm:spPr/>
    </dgm:pt>
  </dgm:ptLst>
  <dgm:cxnLst>
    <dgm:cxn modelId="{AA551D09-C257-45D4-9C9A-B04DF29FFB1C}" srcId="{DBD4612A-3999-4BDD-9DBF-3EAD5FE2ED8B}" destId="{9F8A3FEF-B68B-4A09-9018-E977F9976002}" srcOrd="2" destOrd="0" parTransId="{C120B509-D589-4CCB-A782-C664DC0F3AF4}" sibTransId="{422CD88B-25AF-4307-B15B-4EACD82B3ED1}"/>
    <dgm:cxn modelId="{3E919F18-CCF1-4AF6-9BE0-19D008699AE4}" type="presOf" srcId="{BB784F70-40CD-4BD3-8866-C5198E2A858D}" destId="{DEFE8DED-1D67-4360-A355-2715E9C6D3DB}" srcOrd="0" destOrd="0" presId="urn:microsoft.com/office/officeart/2005/8/layout/vList3#2"/>
    <dgm:cxn modelId="{51520939-B2CF-4552-8FCB-AD722953769E}" type="presOf" srcId="{ADF3BB5F-B9C9-4D13-9C8B-8AA8885D3DFD}" destId="{F3481DF4-3AC5-42CB-8AF1-7A5F6268C712}" srcOrd="0" destOrd="0" presId="urn:microsoft.com/office/officeart/2005/8/layout/vList3#2"/>
    <dgm:cxn modelId="{57165F61-BC87-4EB8-88BF-EC3DCE081376}" type="presOf" srcId="{DBD4612A-3999-4BDD-9DBF-3EAD5FE2ED8B}" destId="{491F1965-EB79-4526-B055-BA23964086E7}" srcOrd="0" destOrd="0" presId="urn:microsoft.com/office/officeart/2005/8/layout/vList3#2"/>
    <dgm:cxn modelId="{E8E2B173-17FD-4413-9EA2-B56FF4D14FE1}" type="presOf" srcId="{9F8A3FEF-B68B-4A09-9018-E977F9976002}" destId="{FDA75079-99CB-40C9-98BD-DABBC644F5A2}" srcOrd="0" destOrd="0" presId="urn:microsoft.com/office/officeart/2005/8/layout/vList3#2"/>
    <dgm:cxn modelId="{74345C78-C367-4069-ABAF-66AE931EC8C9}" srcId="{DBD4612A-3999-4BDD-9DBF-3EAD5FE2ED8B}" destId="{ADF3BB5F-B9C9-4D13-9C8B-8AA8885D3DFD}" srcOrd="0" destOrd="0" parTransId="{E39D975E-339B-4698-993E-23CF7B841958}" sibTransId="{2E87E5F9-1937-4D8C-B504-64062C4319B4}"/>
    <dgm:cxn modelId="{5F17FCBC-107F-4A3E-8A78-FDAFB05C791B}" srcId="{DBD4612A-3999-4BDD-9DBF-3EAD5FE2ED8B}" destId="{BB784F70-40CD-4BD3-8866-C5198E2A858D}" srcOrd="1" destOrd="0" parTransId="{55FA5E81-C0EB-47BA-AC0A-AFC21A2FF35A}" sibTransId="{208A3AED-F95E-435F-8A11-0CDA41FEB1E6}"/>
    <dgm:cxn modelId="{B47B73CC-43CB-49E7-855C-A9C614C05CDA}" srcId="{DBD4612A-3999-4BDD-9DBF-3EAD5FE2ED8B}" destId="{69DC50A4-48BE-4444-B77E-CBBF56319D1F}" srcOrd="3" destOrd="0" parTransId="{7B318985-A6E5-4C89-9E6D-43A3259C78BC}" sibTransId="{0EA70454-771E-485B-A7F7-9A614C64A3F8}"/>
    <dgm:cxn modelId="{019154EC-265A-492C-88CE-C574DDD930BF}" type="presOf" srcId="{69DC50A4-48BE-4444-B77E-CBBF56319D1F}" destId="{4E00A19E-5C0D-4734-9CD9-7FF1749F8006}" srcOrd="0" destOrd="0" presId="urn:microsoft.com/office/officeart/2005/8/layout/vList3#2"/>
    <dgm:cxn modelId="{62C01BAD-6284-4ABF-A238-F7EE3F7555CB}" type="presParOf" srcId="{491F1965-EB79-4526-B055-BA23964086E7}" destId="{B62DFF22-B655-4006-862F-0D65B07683EF}" srcOrd="0" destOrd="0" presId="urn:microsoft.com/office/officeart/2005/8/layout/vList3#2"/>
    <dgm:cxn modelId="{4FD3711A-14AB-4229-A8F9-5BAA3EFBA30D}" type="presParOf" srcId="{B62DFF22-B655-4006-862F-0D65B07683EF}" destId="{11160F0A-DF30-4C9C-9028-70A43AD059A4}" srcOrd="0" destOrd="0" presId="urn:microsoft.com/office/officeart/2005/8/layout/vList3#2"/>
    <dgm:cxn modelId="{75BE7575-216C-4AA8-BEBC-E6D6250221AB}" type="presParOf" srcId="{B62DFF22-B655-4006-862F-0D65B07683EF}" destId="{F3481DF4-3AC5-42CB-8AF1-7A5F6268C712}" srcOrd="1" destOrd="0" presId="urn:microsoft.com/office/officeart/2005/8/layout/vList3#2"/>
    <dgm:cxn modelId="{8001CA83-34C3-4B2F-8ADF-861846A8BF19}" type="presParOf" srcId="{491F1965-EB79-4526-B055-BA23964086E7}" destId="{B44AFDFC-B73F-4DDE-870A-DB9E49543FAC}" srcOrd="1" destOrd="0" presId="urn:microsoft.com/office/officeart/2005/8/layout/vList3#2"/>
    <dgm:cxn modelId="{12DC05AC-0B02-412F-A4A3-A44C8715A5A3}" type="presParOf" srcId="{491F1965-EB79-4526-B055-BA23964086E7}" destId="{F926067C-5DC7-4972-8D85-7B40EEB24086}" srcOrd="2" destOrd="0" presId="urn:microsoft.com/office/officeart/2005/8/layout/vList3#2"/>
    <dgm:cxn modelId="{D16B7884-E803-46C9-B605-87426F599731}" type="presParOf" srcId="{F926067C-5DC7-4972-8D85-7B40EEB24086}" destId="{5C4195C6-B5BE-4F98-AE6B-D461AA645AD8}" srcOrd="0" destOrd="0" presId="urn:microsoft.com/office/officeart/2005/8/layout/vList3#2"/>
    <dgm:cxn modelId="{7ECCA03F-1DAF-479D-A5DC-4F18FB9BD901}" type="presParOf" srcId="{F926067C-5DC7-4972-8D85-7B40EEB24086}" destId="{DEFE8DED-1D67-4360-A355-2715E9C6D3DB}" srcOrd="1" destOrd="0" presId="urn:microsoft.com/office/officeart/2005/8/layout/vList3#2"/>
    <dgm:cxn modelId="{1C178A36-0121-4CBE-A390-3C16E69ADCDB}" type="presParOf" srcId="{491F1965-EB79-4526-B055-BA23964086E7}" destId="{FA535601-B9AA-4771-BC30-A49D0F77CA54}" srcOrd="3" destOrd="0" presId="urn:microsoft.com/office/officeart/2005/8/layout/vList3#2"/>
    <dgm:cxn modelId="{4452235D-206A-4ED1-B2AD-7F68FDB69CC2}" type="presParOf" srcId="{491F1965-EB79-4526-B055-BA23964086E7}" destId="{03FADFE1-0447-4D2D-870C-8FCF34E8888B}" srcOrd="4" destOrd="0" presId="urn:microsoft.com/office/officeart/2005/8/layout/vList3#2"/>
    <dgm:cxn modelId="{020611C2-F7EC-4C7F-8F43-1DD52551A9AB}" type="presParOf" srcId="{03FADFE1-0447-4D2D-870C-8FCF34E8888B}" destId="{0289DC2C-30D1-42DB-B18F-E7F7320B508F}" srcOrd="0" destOrd="0" presId="urn:microsoft.com/office/officeart/2005/8/layout/vList3#2"/>
    <dgm:cxn modelId="{CE65CBCB-2022-4CD6-B01E-9D5C4071B1B3}" type="presParOf" srcId="{03FADFE1-0447-4D2D-870C-8FCF34E8888B}" destId="{FDA75079-99CB-40C9-98BD-DABBC644F5A2}" srcOrd="1" destOrd="0" presId="urn:microsoft.com/office/officeart/2005/8/layout/vList3#2"/>
    <dgm:cxn modelId="{B61352D5-0442-4E0D-A646-8010431F12E5}" type="presParOf" srcId="{491F1965-EB79-4526-B055-BA23964086E7}" destId="{3D904760-8BA7-44F4-B60C-D9C4ACF0355C}" srcOrd="5" destOrd="0" presId="urn:microsoft.com/office/officeart/2005/8/layout/vList3#2"/>
    <dgm:cxn modelId="{FD22821A-B4F4-4514-97E7-0517FD5D5F39}" type="presParOf" srcId="{491F1965-EB79-4526-B055-BA23964086E7}" destId="{68BB49F1-34AE-4A6E-920A-1B227E25F6B8}" srcOrd="6" destOrd="0" presId="urn:microsoft.com/office/officeart/2005/8/layout/vList3#2"/>
    <dgm:cxn modelId="{649A956B-6467-42BF-AE53-0231925AE83F}" type="presParOf" srcId="{68BB49F1-34AE-4A6E-920A-1B227E25F6B8}" destId="{B5210645-0E21-4B6F-BC27-E9EE05ADB4BB}" srcOrd="0" destOrd="0" presId="urn:microsoft.com/office/officeart/2005/8/layout/vList3#2"/>
    <dgm:cxn modelId="{3CC6D188-6AC7-4251-A4CF-72959DF82F55}" type="presParOf" srcId="{68BB49F1-34AE-4A6E-920A-1B227E25F6B8}" destId="{4E00A19E-5C0D-4734-9CD9-7FF1749F8006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E1BCA9-F6DD-4B94-9C50-88BB95EEB55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CD68F2D-D4E9-4EBE-B241-190BAE173B85}">
      <dgm:prSet/>
      <dgm:spPr>
        <a:solidFill>
          <a:srgbClr val="0070C0"/>
        </a:solidFill>
      </dgm:spPr>
      <dgm:t>
        <a:bodyPr/>
        <a:lstStyle/>
        <a:p>
          <a:pPr>
            <a:buNone/>
          </a:pPr>
          <a:endParaRPr lang="pl-PL" dirty="0"/>
        </a:p>
        <a:p>
          <a:pPr>
            <a:buNone/>
          </a:pPr>
          <a:r>
            <a:rPr lang="en-US" dirty="0" err="1"/>
            <a:t>Národní</a:t>
          </a:r>
          <a:r>
            <a:rPr lang="en-US" dirty="0"/>
            <a:t> </a:t>
          </a:r>
          <a:r>
            <a:rPr lang="en-US" dirty="0" err="1"/>
            <a:t>zpráva</a:t>
          </a:r>
          <a:r>
            <a:rPr lang="en-US" dirty="0"/>
            <a:t> </a:t>
          </a:r>
          <a:r>
            <a:rPr lang="en-US" dirty="0" err="1"/>
            <a:t>poskytne</a:t>
          </a:r>
          <a:r>
            <a:rPr lang="en-US" dirty="0"/>
            <a:t> </a:t>
          </a:r>
          <a:r>
            <a:rPr lang="en-US" dirty="0" err="1"/>
            <a:t>informace</a:t>
          </a:r>
          <a:r>
            <a:rPr lang="en-US" dirty="0"/>
            <a:t> o </a:t>
          </a:r>
          <a:r>
            <a:rPr lang="en-US" dirty="0" err="1"/>
            <a:t>následujících</a:t>
          </a:r>
          <a:r>
            <a:rPr lang="en-US" dirty="0"/>
            <a:t> </a:t>
          </a:r>
          <a:r>
            <a:rPr lang="en-US" dirty="0" err="1"/>
            <a:t>tématech</a:t>
          </a:r>
          <a:r>
            <a:rPr lang="en-US" dirty="0"/>
            <a:t>:</a:t>
          </a:r>
          <a:endParaRPr lang="pl-PL" dirty="0"/>
        </a:p>
      </dgm:t>
    </dgm:pt>
    <dgm:pt modelId="{F12EAABA-BBB6-4515-8AF7-5352405DC6E2}" type="parTrans" cxnId="{0B30273E-293B-4A1B-8499-6CDE5296702F}">
      <dgm:prSet/>
      <dgm:spPr/>
      <dgm:t>
        <a:bodyPr/>
        <a:lstStyle/>
        <a:p>
          <a:endParaRPr lang="pl-PL"/>
        </a:p>
      </dgm:t>
    </dgm:pt>
    <dgm:pt modelId="{BEE91CB0-C3D8-4853-89AA-A114B8DE3D63}" type="sibTrans" cxnId="{0B30273E-293B-4A1B-8499-6CDE5296702F}">
      <dgm:prSet/>
      <dgm:spPr/>
      <dgm:t>
        <a:bodyPr/>
        <a:lstStyle/>
        <a:p>
          <a:endParaRPr lang="pl-PL"/>
        </a:p>
      </dgm:t>
    </dgm:pt>
    <dgm:pt modelId="{B2A31D6E-3E42-40E6-8C03-463F63181ED3}">
      <dgm:prSet custT="1"/>
      <dgm:spPr/>
      <dgm:t>
        <a:bodyPr/>
        <a:lstStyle/>
        <a:p>
          <a:pPr algn="l">
            <a:spcBef>
              <a:spcPts val="1200"/>
            </a:spcBef>
            <a:spcAft>
              <a:spcPts val="1200"/>
            </a:spcAft>
            <a:buFont typeface="Wingdings" panose="05000000000000000000" pitchFamily="2" charset="2"/>
            <a:buChar char="ü"/>
          </a:pPr>
          <a:r>
            <a:rPr lang="en-US" sz="2000" dirty="0" err="1">
              <a:latin typeface="Cambria" panose="02040503050406030204" pitchFamily="18" charset="0"/>
            </a:rPr>
            <a:t>Situace</a:t>
          </a:r>
          <a:r>
            <a:rPr lang="en-US" sz="2000" dirty="0">
              <a:latin typeface="Cambria" panose="02040503050406030204" pitchFamily="18" charset="0"/>
            </a:rPr>
            <a:t> v </a:t>
          </a:r>
          <a:r>
            <a:rPr lang="en-US" sz="2000" dirty="0" err="1">
              <a:latin typeface="Cambria" panose="02040503050406030204" pitchFamily="18" charset="0"/>
            </a:rPr>
            <a:t>zemi</a:t>
          </a:r>
          <a:r>
            <a:rPr lang="en-US" sz="2000" dirty="0">
              <a:latin typeface="Cambria" panose="02040503050406030204" pitchFamily="18" charset="0"/>
            </a:rPr>
            <a:t> z </a:t>
          </a:r>
          <a:r>
            <a:rPr lang="en-US" sz="2000" dirty="0" err="1">
              <a:latin typeface="Cambria" panose="02040503050406030204" pitchFamily="18" charset="0"/>
            </a:rPr>
            <a:t>hlediska</a:t>
          </a:r>
          <a:r>
            <a:rPr lang="en-US" sz="2000" dirty="0">
              <a:latin typeface="Cambria" panose="02040503050406030204" pitchFamily="18" charset="0"/>
            </a:rPr>
            <a:t> </a:t>
          </a:r>
          <a:r>
            <a:rPr lang="en-US" sz="2000" dirty="0" err="1">
              <a:latin typeface="Cambria" panose="02040503050406030204" pitchFamily="18" charset="0"/>
            </a:rPr>
            <a:t>provádění</a:t>
          </a:r>
          <a:r>
            <a:rPr lang="en-US" sz="2000" dirty="0">
              <a:latin typeface="Cambria" panose="02040503050406030204" pitchFamily="18" charset="0"/>
            </a:rPr>
            <a:t> </a:t>
          </a:r>
          <a:r>
            <a:rPr lang="en-US" sz="2000" dirty="0" err="1">
              <a:latin typeface="Cambria" panose="02040503050406030204" pitchFamily="18" charset="0"/>
            </a:rPr>
            <a:t>Evropské</a:t>
          </a:r>
          <a:r>
            <a:rPr lang="en-US" sz="2000" dirty="0">
              <a:latin typeface="Cambria" panose="02040503050406030204" pitchFamily="18" charset="0"/>
            </a:rPr>
            <a:t> </a:t>
          </a:r>
          <a:r>
            <a:rPr lang="en-US" sz="2000" dirty="0" err="1">
              <a:latin typeface="Cambria" panose="02040503050406030204" pitchFamily="18" charset="0"/>
            </a:rPr>
            <a:t>zelené</a:t>
          </a:r>
          <a:r>
            <a:rPr lang="en-US" sz="2000" dirty="0">
              <a:latin typeface="Cambria" panose="02040503050406030204" pitchFamily="18" charset="0"/>
            </a:rPr>
            <a:t> </a:t>
          </a:r>
          <a:r>
            <a:rPr lang="en-US" sz="2000" dirty="0" err="1">
              <a:latin typeface="Cambria" panose="02040503050406030204" pitchFamily="18" charset="0"/>
            </a:rPr>
            <a:t>dohody</a:t>
          </a:r>
          <a:r>
            <a:rPr lang="en-US" sz="2000" dirty="0">
              <a:latin typeface="Cambria" panose="02040503050406030204" pitchFamily="18" charset="0"/>
            </a:rPr>
            <a:t>,</a:t>
          </a:r>
          <a:endParaRPr lang="pl-PL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C29F476-55E4-4646-B7A8-2BC66B5FB4EF}" type="parTrans" cxnId="{410D066D-2F56-4704-A435-E6DF0BFF70EB}">
      <dgm:prSet/>
      <dgm:spPr/>
      <dgm:t>
        <a:bodyPr/>
        <a:lstStyle/>
        <a:p>
          <a:endParaRPr lang="pl-PL"/>
        </a:p>
      </dgm:t>
    </dgm:pt>
    <dgm:pt modelId="{5A8D2265-36BA-4FB6-B097-0A53ED21DDE2}" type="sibTrans" cxnId="{410D066D-2F56-4704-A435-E6DF0BFF70EB}">
      <dgm:prSet/>
      <dgm:spPr/>
      <dgm:t>
        <a:bodyPr/>
        <a:lstStyle/>
        <a:p>
          <a:endParaRPr lang="pl-PL"/>
        </a:p>
      </dgm:t>
    </dgm:pt>
    <dgm:pt modelId="{871B9680-AC6C-4DAC-BC73-D78E8EC543B6}">
      <dgm:prSet custT="1"/>
      <dgm:spPr/>
      <dgm:t>
        <a:bodyPr/>
        <a:lstStyle/>
        <a:p>
          <a:pPr algn="l">
            <a:spcBef>
              <a:spcPts val="1200"/>
            </a:spcBef>
            <a:spcAft>
              <a:spcPts val="1200"/>
            </a:spcAft>
            <a:buFont typeface="Wingdings" panose="05000000000000000000" pitchFamily="2" charset="2"/>
            <a:buChar char="ü"/>
          </a:pPr>
          <a:r>
            <a:rPr lang="cs-CZ" sz="2000" b="1" dirty="0">
              <a:latin typeface="Cambria" panose="02040503050406030204" pitchFamily="18" charset="0"/>
            </a:rPr>
            <a:t>Aktuální </a:t>
          </a:r>
          <a:r>
            <a:rPr lang="en-US" sz="2000" b="1" dirty="0" err="1">
              <a:latin typeface="Cambria" panose="02040503050406030204" pitchFamily="18" charset="0"/>
            </a:rPr>
            <a:t>úroveň</a:t>
          </a:r>
          <a:r>
            <a:rPr lang="en-US" sz="2000" b="1" dirty="0">
              <a:latin typeface="Cambria" panose="02040503050406030204" pitchFamily="18" charset="0"/>
            </a:rPr>
            <a:t> </a:t>
          </a:r>
          <a:r>
            <a:rPr lang="en-US" sz="2000" b="1" dirty="0" err="1">
              <a:latin typeface="Cambria" panose="02040503050406030204" pitchFamily="18" charset="0"/>
            </a:rPr>
            <a:t>účasti</a:t>
          </a:r>
          <a:r>
            <a:rPr lang="en-US" sz="2000" b="1" dirty="0">
              <a:latin typeface="Cambria" panose="02040503050406030204" pitchFamily="18" charset="0"/>
            </a:rPr>
            <a:t> </a:t>
          </a:r>
          <a:r>
            <a:rPr lang="en-US" sz="2000" b="1" dirty="0" err="1">
              <a:latin typeface="Cambria" panose="02040503050406030204" pitchFamily="18" charset="0"/>
            </a:rPr>
            <a:t>zaměstnanců</a:t>
          </a:r>
          <a:r>
            <a:rPr lang="en-US" sz="2000" b="1" dirty="0">
              <a:latin typeface="Cambria" panose="02040503050406030204" pitchFamily="18" charset="0"/>
            </a:rPr>
            <a:t> </a:t>
          </a:r>
          <a:r>
            <a:rPr lang="en-US" sz="2000" b="1" dirty="0" err="1">
              <a:latin typeface="Cambria" panose="02040503050406030204" pitchFamily="18" charset="0"/>
            </a:rPr>
            <a:t>na</a:t>
          </a:r>
          <a:r>
            <a:rPr lang="en-US" sz="2000" b="1" dirty="0">
              <a:latin typeface="Cambria" panose="02040503050406030204" pitchFamily="18" charset="0"/>
            </a:rPr>
            <a:t> </a:t>
          </a:r>
          <a:r>
            <a:rPr lang="en-US" sz="2000" b="1" dirty="0" err="1">
              <a:latin typeface="Cambria" panose="02040503050406030204" pitchFamily="18" charset="0"/>
            </a:rPr>
            <a:t>řízení</a:t>
          </a:r>
          <a:r>
            <a:rPr lang="en-US" sz="2000" b="1" dirty="0">
              <a:latin typeface="Cambria" panose="02040503050406030204" pitchFamily="18" charset="0"/>
            </a:rPr>
            <a:t> </a:t>
          </a:r>
          <a:r>
            <a:rPr lang="cs-CZ" sz="2000" b="1" dirty="0">
              <a:latin typeface="Cambria" panose="02040503050406030204" pitchFamily="18" charset="0"/>
            </a:rPr>
            <a:t>ve </a:t>
          </a:r>
          <a:r>
            <a:rPr lang="en-US" sz="2000" b="1" dirty="0" err="1">
              <a:latin typeface="Cambria" panose="02040503050406030204" pitchFamily="18" charset="0"/>
            </a:rPr>
            <a:t>společnost</a:t>
          </a:r>
          <a:r>
            <a:rPr lang="cs-CZ" sz="2000" b="1" dirty="0">
              <a:latin typeface="Cambria" panose="02040503050406030204" pitchFamily="18" charset="0"/>
            </a:rPr>
            <a:t>ech</a:t>
          </a:r>
          <a:r>
            <a:rPr lang="en-US" sz="2000" b="1" dirty="0">
              <a:latin typeface="Cambria" panose="02040503050406030204" pitchFamily="18" charset="0"/>
            </a:rPr>
            <a:t> (</a:t>
          </a:r>
          <a:r>
            <a:rPr lang="en-US" sz="2000" b="1" dirty="0" err="1">
              <a:latin typeface="Cambria" panose="02040503050406030204" pitchFamily="18" charset="0"/>
            </a:rPr>
            <a:t>soukrom</a:t>
          </a:r>
          <a:r>
            <a:rPr lang="cs-CZ" sz="2000" b="1" dirty="0">
              <a:latin typeface="Cambria" panose="02040503050406030204" pitchFamily="18" charset="0"/>
            </a:rPr>
            <a:t>ých</a:t>
          </a:r>
          <a:r>
            <a:rPr lang="en-US" sz="2000" b="1" dirty="0">
              <a:latin typeface="Cambria" panose="02040503050406030204" pitchFamily="18" charset="0"/>
            </a:rPr>
            <a:t> a </a:t>
          </a:r>
          <a:r>
            <a:rPr lang="en-US" sz="2000" b="1" dirty="0" err="1">
              <a:latin typeface="Cambria" panose="02040503050406030204" pitchFamily="18" charset="0"/>
            </a:rPr>
            <a:t>veřejn</a:t>
          </a:r>
          <a:r>
            <a:rPr lang="cs-CZ" sz="2000" b="1" dirty="0">
              <a:latin typeface="Cambria" panose="02040503050406030204" pitchFamily="18" charset="0"/>
            </a:rPr>
            <a:t>ých</a:t>
          </a:r>
          <a:r>
            <a:rPr lang="en-US" sz="2000" b="1" dirty="0">
              <a:latin typeface="Cambria" panose="02040503050406030204" pitchFamily="18" charset="0"/>
            </a:rPr>
            <a:t>),</a:t>
          </a:r>
          <a:r>
            <a:rPr lang="pl-PL" sz="20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</a:p>
      </dgm:t>
    </dgm:pt>
    <dgm:pt modelId="{7CA0E5B9-E7F3-43E0-952D-DB06C1A7C1C2}" type="parTrans" cxnId="{ED1956B9-336B-4F05-B22E-88687F7C49E9}">
      <dgm:prSet/>
      <dgm:spPr/>
      <dgm:t>
        <a:bodyPr/>
        <a:lstStyle/>
        <a:p>
          <a:endParaRPr lang="pl-PL"/>
        </a:p>
      </dgm:t>
    </dgm:pt>
    <dgm:pt modelId="{7086C47B-1C31-42D5-9932-7EE9FF040BF0}" type="sibTrans" cxnId="{ED1956B9-336B-4F05-B22E-88687F7C49E9}">
      <dgm:prSet/>
      <dgm:spPr/>
      <dgm:t>
        <a:bodyPr/>
        <a:lstStyle/>
        <a:p>
          <a:endParaRPr lang="pl-PL"/>
        </a:p>
      </dgm:t>
    </dgm:pt>
    <dgm:pt modelId="{AEFF2C4A-6B51-449D-B837-CD866C37094B}">
      <dgm:prSet custT="1"/>
      <dgm:spPr/>
      <dgm:t>
        <a:bodyPr/>
        <a:lstStyle/>
        <a:p>
          <a:pPr algn="l">
            <a:spcBef>
              <a:spcPts val="1200"/>
            </a:spcBef>
            <a:spcAft>
              <a:spcPts val="1200"/>
            </a:spcAft>
            <a:buFont typeface="Wingdings" panose="05000000000000000000" pitchFamily="2" charset="2"/>
            <a:buChar char="ü"/>
          </a:pPr>
          <a:r>
            <a:rPr lang="en-US" sz="2000" dirty="0" err="1">
              <a:latin typeface="Cambria" panose="02040503050406030204" pitchFamily="18" charset="0"/>
            </a:rPr>
            <a:t>Posouzení</a:t>
          </a:r>
          <a:r>
            <a:rPr lang="en-US" sz="2000" dirty="0">
              <a:latin typeface="Cambria" panose="02040503050406030204" pitchFamily="18" charset="0"/>
            </a:rPr>
            <a:t> </a:t>
          </a:r>
          <a:r>
            <a:rPr lang="en-US" sz="2000" dirty="0" err="1">
              <a:latin typeface="Cambria" panose="02040503050406030204" pitchFamily="18" charset="0"/>
            </a:rPr>
            <a:t>stavu</a:t>
          </a:r>
          <a:r>
            <a:rPr lang="en-US" sz="2000" dirty="0">
              <a:latin typeface="Cambria" panose="02040503050406030204" pitchFamily="18" charset="0"/>
            </a:rPr>
            <a:t> </a:t>
          </a:r>
          <a:r>
            <a:rPr lang="en-US" sz="2000" dirty="0" err="1">
              <a:latin typeface="Cambria" panose="02040503050406030204" pitchFamily="18" charset="0"/>
            </a:rPr>
            <a:t>sociálního</a:t>
          </a:r>
          <a:r>
            <a:rPr lang="en-US" sz="2000" dirty="0">
              <a:latin typeface="Cambria" panose="02040503050406030204" pitchFamily="18" charset="0"/>
            </a:rPr>
            <a:t> </a:t>
          </a:r>
          <a:r>
            <a:rPr lang="en-US" sz="2000" dirty="0" err="1">
              <a:latin typeface="Cambria" panose="02040503050406030204" pitchFamily="18" charset="0"/>
            </a:rPr>
            <a:t>dialogu</a:t>
          </a:r>
          <a:r>
            <a:rPr lang="en-US" sz="2000" dirty="0">
              <a:latin typeface="Cambria" panose="02040503050406030204" pitchFamily="18" charset="0"/>
            </a:rPr>
            <a:t>, </a:t>
          </a:r>
          <a:r>
            <a:rPr lang="en-US" sz="2000" dirty="0" err="1">
              <a:latin typeface="Cambria" panose="02040503050406030204" pitchFamily="18" charset="0"/>
            </a:rPr>
            <a:t>především</a:t>
          </a:r>
          <a:r>
            <a:rPr lang="en-US" sz="2000" dirty="0">
              <a:latin typeface="Cambria" panose="02040503050406030204" pitchFamily="18" charset="0"/>
            </a:rPr>
            <a:t> v </a:t>
          </a:r>
          <a:r>
            <a:rPr lang="en-US" sz="2000" dirty="0" err="1">
              <a:latin typeface="Cambria" panose="02040503050406030204" pitchFamily="18" charset="0"/>
            </a:rPr>
            <a:t>oblasti</a:t>
          </a:r>
          <a:r>
            <a:rPr lang="en-US" sz="2000" dirty="0">
              <a:latin typeface="Cambria" panose="02040503050406030204" pitchFamily="18" charset="0"/>
            </a:rPr>
            <a:t> </a:t>
          </a:r>
          <a:r>
            <a:rPr lang="en-US" sz="2000" dirty="0" err="1">
              <a:latin typeface="Cambria" panose="02040503050406030204" pitchFamily="18" charset="0"/>
            </a:rPr>
            <a:t>provádění</a:t>
          </a:r>
          <a:r>
            <a:rPr lang="en-US" sz="2000" dirty="0">
              <a:latin typeface="Cambria" panose="02040503050406030204" pitchFamily="18" charset="0"/>
            </a:rPr>
            <a:t> </a:t>
          </a:r>
          <a:r>
            <a:rPr lang="en-US" sz="2000" dirty="0" err="1">
              <a:latin typeface="Cambria" panose="02040503050406030204" pitchFamily="18" charset="0"/>
            </a:rPr>
            <a:t>Evropské</a:t>
          </a:r>
          <a:r>
            <a:rPr lang="en-US" sz="2000" dirty="0">
              <a:latin typeface="Cambria" panose="02040503050406030204" pitchFamily="18" charset="0"/>
            </a:rPr>
            <a:t> </a:t>
          </a:r>
          <a:r>
            <a:rPr lang="en-US" sz="2000" dirty="0" err="1">
              <a:latin typeface="Cambria" panose="02040503050406030204" pitchFamily="18" charset="0"/>
            </a:rPr>
            <a:t>zelené</a:t>
          </a:r>
          <a:r>
            <a:rPr lang="en-US" sz="2000" dirty="0">
              <a:latin typeface="Cambria" panose="02040503050406030204" pitchFamily="18" charset="0"/>
            </a:rPr>
            <a:t> </a:t>
          </a:r>
          <a:r>
            <a:rPr lang="en-US" sz="2000" dirty="0" err="1">
              <a:latin typeface="Cambria" panose="02040503050406030204" pitchFamily="18" charset="0"/>
            </a:rPr>
            <a:t>dohody</a:t>
          </a:r>
          <a:r>
            <a:rPr lang="en-US" sz="2000" dirty="0">
              <a:latin typeface="Cambria" panose="02040503050406030204" pitchFamily="18" charset="0"/>
            </a:rPr>
            <a:t>,</a:t>
          </a:r>
          <a:r>
            <a:rPr lang="cs-CZ" sz="2000" dirty="0">
              <a:latin typeface="Cambria" panose="02040503050406030204" pitchFamily="18" charset="0"/>
            </a:rPr>
            <a:t> </a:t>
          </a:r>
          <a:r>
            <a:rPr lang="pl-PL" sz="20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</a:p>
      </dgm:t>
    </dgm:pt>
    <dgm:pt modelId="{B282F84E-42BA-4142-902B-0BBC56C4AFF4}" type="parTrans" cxnId="{B8980182-F7FC-4D9D-BF0E-1CD780D5C60A}">
      <dgm:prSet/>
      <dgm:spPr/>
      <dgm:t>
        <a:bodyPr/>
        <a:lstStyle/>
        <a:p>
          <a:endParaRPr lang="pl-PL"/>
        </a:p>
      </dgm:t>
    </dgm:pt>
    <dgm:pt modelId="{C9A459F0-6467-4DA5-B494-618EDA94ED1D}" type="sibTrans" cxnId="{B8980182-F7FC-4D9D-BF0E-1CD780D5C60A}">
      <dgm:prSet/>
      <dgm:spPr/>
      <dgm:t>
        <a:bodyPr/>
        <a:lstStyle/>
        <a:p>
          <a:endParaRPr lang="pl-PL"/>
        </a:p>
      </dgm:t>
    </dgm:pt>
    <dgm:pt modelId="{B52705E3-0243-4F91-BAF9-686840495480}">
      <dgm:prSet custT="1"/>
      <dgm:spPr/>
      <dgm:t>
        <a:bodyPr/>
        <a:lstStyle/>
        <a:p>
          <a:pPr algn="l">
            <a:spcBef>
              <a:spcPts val="1200"/>
            </a:spcBef>
            <a:spcAft>
              <a:spcPts val="1200"/>
            </a:spcAft>
            <a:buFont typeface="Wingdings" panose="05000000000000000000" pitchFamily="2" charset="2"/>
            <a:buChar char="ü"/>
          </a:pPr>
          <a:r>
            <a:rPr lang="en-US" sz="2000" b="1" dirty="0" err="1">
              <a:latin typeface="Cambria" panose="02040503050406030204" pitchFamily="18" charset="0"/>
            </a:rPr>
            <a:t>Místní</a:t>
          </a:r>
          <a:r>
            <a:rPr lang="en-US" sz="2000" b="1" dirty="0">
              <a:latin typeface="Cambria" panose="02040503050406030204" pitchFamily="18" charset="0"/>
            </a:rPr>
            <a:t> </a:t>
          </a:r>
          <a:r>
            <a:rPr lang="en-US" sz="2000" b="1" dirty="0" err="1">
              <a:latin typeface="Cambria" panose="02040503050406030204" pitchFamily="18" charset="0"/>
            </a:rPr>
            <a:t>podmínky</a:t>
          </a:r>
          <a:r>
            <a:rPr lang="en-US" sz="2000" b="1" dirty="0">
              <a:latin typeface="Cambria" panose="02040503050406030204" pitchFamily="18" charset="0"/>
            </a:rPr>
            <a:t> (</a:t>
          </a:r>
          <a:r>
            <a:rPr lang="en-US" sz="2000" b="1" dirty="0" err="1">
              <a:latin typeface="Cambria" panose="02040503050406030204" pitchFamily="18" charset="0"/>
            </a:rPr>
            <a:t>hospodářské</a:t>
          </a:r>
          <a:r>
            <a:rPr lang="cs-CZ" sz="2000" b="1" dirty="0">
              <a:latin typeface="Cambria" panose="02040503050406030204" pitchFamily="18" charset="0"/>
            </a:rPr>
            <a:t> </a:t>
          </a:r>
          <a:r>
            <a:rPr lang="en-US" sz="2000" b="1" dirty="0">
              <a:latin typeface="Cambria" panose="02040503050406030204" pitchFamily="18" charset="0"/>
            </a:rPr>
            <a:t>a </a:t>
          </a:r>
          <a:r>
            <a:rPr lang="en-US" sz="2000" b="1" dirty="0" err="1">
              <a:latin typeface="Cambria" panose="02040503050406030204" pitchFamily="18" charset="0"/>
            </a:rPr>
            <a:t>sociální</a:t>
          </a:r>
          <a:r>
            <a:rPr lang="en-US" sz="2000" b="1" dirty="0">
              <a:latin typeface="Cambria" panose="02040503050406030204" pitchFamily="18" charset="0"/>
            </a:rPr>
            <a:t>) </a:t>
          </a:r>
          <a:r>
            <a:rPr lang="en-US" sz="2000" b="1" dirty="0" err="1">
              <a:latin typeface="Cambria" panose="02040503050406030204" pitchFamily="18" charset="0"/>
            </a:rPr>
            <a:t>provádění</a:t>
          </a:r>
          <a:r>
            <a:rPr lang="en-US" sz="2000" b="1" dirty="0">
              <a:latin typeface="Cambria" panose="02040503050406030204" pitchFamily="18" charset="0"/>
            </a:rPr>
            <a:t> </a:t>
          </a:r>
          <a:r>
            <a:rPr lang="en-US" sz="2000" b="1" dirty="0" err="1">
              <a:latin typeface="Cambria" panose="02040503050406030204" pitchFamily="18" charset="0"/>
            </a:rPr>
            <a:t>Evropské</a:t>
          </a:r>
          <a:r>
            <a:rPr lang="en-US" sz="2000" b="1" dirty="0">
              <a:latin typeface="Cambria" panose="02040503050406030204" pitchFamily="18" charset="0"/>
            </a:rPr>
            <a:t> </a:t>
          </a:r>
          <a:r>
            <a:rPr lang="en-US" sz="2000" b="1" dirty="0" err="1">
              <a:latin typeface="Cambria" panose="02040503050406030204" pitchFamily="18" charset="0"/>
            </a:rPr>
            <a:t>zelené</a:t>
          </a:r>
          <a:r>
            <a:rPr lang="en-US" sz="2000" b="1" dirty="0">
              <a:latin typeface="Cambria" panose="02040503050406030204" pitchFamily="18" charset="0"/>
            </a:rPr>
            <a:t> </a:t>
          </a:r>
          <a:r>
            <a:rPr lang="en-US" sz="2000" b="1" dirty="0" err="1">
              <a:latin typeface="Cambria" panose="02040503050406030204" pitchFamily="18" charset="0"/>
            </a:rPr>
            <a:t>dohody</a:t>
          </a:r>
          <a:r>
            <a:rPr lang="en-US" sz="2000" b="1" dirty="0">
              <a:latin typeface="Cambria" panose="02040503050406030204" pitchFamily="18" charset="0"/>
            </a:rPr>
            <a:t>, </a:t>
          </a:r>
          <a:r>
            <a:rPr lang="en-US" sz="2000" b="0" dirty="0" err="1">
              <a:latin typeface="Cambria" panose="02040503050406030204" pitchFamily="18" charset="0"/>
            </a:rPr>
            <a:t>mimo</a:t>
          </a:r>
          <a:r>
            <a:rPr lang="en-US" sz="2000" b="1" dirty="0">
              <a:latin typeface="Cambria" panose="02040503050406030204" pitchFamily="18" charset="0"/>
            </a:rPr>
            <a:t> </a:t>
          </a:r>
          <a:r>
            <a:rPr lang="en-US" sz="2000" b="0" dirty="0" err="1">
              <a:latin typeface="Cambria" panose="02040503050406030204" pitchFamily="18" charset="0"/>
            </a:rPr>
            <a:t>jiné</a:t>
          </a:r>
          <a:r>
            <a:rPr lang="en-US" sz="2000" b="1" dirty="0">
              <a:latin typeface="Cambria" panose="02040503050406030204" pitchFamily="18" charset="0"/>
            </a:rPr>
            <a:t>:</a:t>
          </a:r>
          <a:r>
            <a:rPr lang="cs-CZ" sz="2000" b="1" dirty="0">
              <a:latin typeface="Cambria" panose="02040503050406030204" pitchFamily="18" charset="0"/>
            </a:rPr>
            <a:t> </a:t>
          </a:r>
          <a:endParaRPr lang="pl-PL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C01C849-D187-4A8B-996F-7F68974FDD00}" type="parTrans" cxnId="{ECAF2A5A-B1F5-4886-80D2-EC3298FBBFA7}">
      <dgm:prSet/>
      <dgm:spPr/>
      <dgm:t>
        <a:bodyPr/>
        <a:lstStyle/>
        <a:p>
          <a:endParaRPr lang="pl-PL"/>
        </a:p>
      </dgm:t>
    </dgm:pt>
    <dgm:pt modelId="{23FBB6C7-6E38-4925-8A06-2956D89187B2}" type="sibTrans" cxnId="{ECAF2A5A-B1F5-4886-80D2-EC3298FBBFA7}">
      <dgm:prSet/>
      <dgm:spPr/>
      <dgm:t>
        <a:bodyPr/>
        <a:lstStyle/>
        <a:p>
          <a:endParaRPr lang="pl-PL"/>
        </a:p>
      </dgm:t>
    </dgm:pt>
    <dgm:pt modelId="{FC70D77D-06D3-4188-9B0F-C78947EC413A}">
      <dgm:prSet custT="1"/>
      <dgm:spPr/>
      <dgm:t>
        <a:bodyPr/>
        <a:lstStyle/>
        <a:p>
          <a:pPr algn="l">
            <a:spcBef>
              <a:spcPts val="1200"/>
            </a:spcBef>
            <a:spcAft>
              <a:spcPts val="1200"/>
            </a:spcAft>
            <a:buFont typeface="Wingdings" panose="05000000000000000000" pitchFamily="2" charset="2"/>
            <a:buChar char="§"/>
          </a:pPr>
          <a:r>
            <a:rPr lang="en-US" sz="2000" dirty="0" err="1">
              <a:latin typeface="Cambria" panose="02040503050406030204" pitchFamily="18" charset="0"/>
            </a:rPr>
            <a:t>Struktura</a:t>
          </a:r>
          <a:r>
            <a:rPr lang="en-US" sz="2000" dirty="0">
              <a:latin typeface="Cambria" panose="02040503050406030204" pitchFamily="18" charset="0"/>
            </a:rPr>
            <a:t> </a:t>
          </a:r>
          <a:r>
            <a:rPr lang="en-US" sz="2000" dirty="0" err="1">
              <a:latin typeface="Cambria" panose="02040503050406030204" pitchFamily="18" charset="0"/>
            </a:rPr>
            <a:t>ekonomiky</a:t>
          </a:r>
          <a:r>
            <a:rPr lang="en-US" sz="2000" dirty="0">
              <a:latin typeface="Cambria" panose="02040503050406030204" pitchFamily="18" charset="0"/>
            </a:rPr>
            <a:t> a </a:t>
          </a:r>
          <a:r>
            <a:rPr lang="en-US" sz="2000" dirty="0" err="1">
              <a:latin typeface="Cambria" panose="02040503050406030204" pitchFamily="18" charset="0"/>
            </a:rPr>
            <a:t>energetické</a:t>
          </a:r>
          <a:r>
            <a:rPr lang="en-US" sz="2000" dirty="0">
              <a:latin typeface="Cambria" panose="02040503050406030204" pitchFamily="18" charset="0"/>
            </a:rPr>
            <a:t> </a:t>
          </a:r>
          <a:r>
            <a:rPr lang="en-US" sz="2000" dirty="0" err="1">
              <a:latin typeface="Cambria" panose="02040503050406030204" pitchFamily="18" charset="0"/>
            </a:rPr>
            <a:t>zdroje</a:t>
          </a:r>
          <a:r>
            <a:rPr lang="en-US" sz="2000" dirty="0">
              <a:latin typeface="Cambria" panose="02040503050406030204" pitchFamily="18" charset="0"/>
            </a:rPr>
            <a:t>,</a:t>
          </a:r>
          <a:r>
            <a:rPr lang="pl-PL" sz="20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</a:p>
      </dgm:t>
    </dgm:pt>
    <dgm:pt modelId="{BC773294-E0B3-482A-B2CD-3EDBB0CF8D8F}" type="parTrans" cxnId="{8D6292D8-D99D-4884-97B6-E00FC2625095}">
      <dgm:prSet/>
      <dgm:spPr/>
      <dgm:t>
        <a:bodyPr/>
        <a:lstStyle/>
        <a:p>
          <a:endParaRPr lang="pl-PL"/>
        </a:p>
      </dgm:t>
    </dgm:pt>
    <dgm:pt modelId="{D03A7918-6599-41C5-9FDC-E47F676D800A}" type="sibTrans" cxnId="{8D6292D8-D99D-4884-97B6-E00FC2625095}">
      <dgm:prSet/>
      <dgm:spPr/>
      <dgm:t>
        <a:bodyPr/>
        <a:lstStyle/>
        <a:p>
          <a:endParaRPr lang="pl-PL"/>
        </a:p>
      </dgm:t>
    </dgm:pt>
    <dgm:pt modelId="{54196DF4-7AF9-488B-903E-EDB8D99B68F2}">
      <dgm:prSet custT="1"/>
      <dgm:spPr/>
      <dgm:t>
        <a:bodyPr/>
        <a:lstStyle/>
        <a:p>
          <a:pPr algn="l">
            <a:spcBef>
              <a:spcPts val="1200"/>
            </a:spcBef>
            <a:spcAft>
              <a:spcPts val="1200"/>
            </a:spcAft>
            <a:buFont typeface="Wingdings" panose="05000000000000000000" pitchFamily="2" charset="2"/>
            <a:buChar char="§"/>
          </a:pPr>
          <a:r>
            <a:rPr lang="en-US" sz="2000" dirty="0" err="1">
              <a:latin typeface="Cambria" panose="02040503050406030204" pitchFamily="18" charset="0"/>
            </a:rPr>
            <a:t>Předchozí</a:t>
          </a:r>
          <a:r>
            <a:rPr lang="en-US" sz="2000" dirty="0">
              <a:latin typeface="Cambria" panose="02040503050406030204" pitchFamily="18" charset="0"/>
            </a:rPr>
            <a:t> </a:t>
          </a:r>
          <a:r>
            <a:rPr lang="en-US" sz="2000" dirty="0" err="1">
              <a:latin typeface="Cambria" panose="02040503050406030204" pitchFamily="18" charset="0"/>
            </a:rPr>
            <a:t>státní</a:t>
          </a:r>
          <a:r>
            <a:rPr lang="en-US" sz="2000" dirty="0">
              <a:latin typeface="Cambria" panose="02040503050406030204" pitchFamily="18" charset="0"/>
            </a:rPr>
            <a:t> </a:t>
          </a:r>
          <a:r>
            <a:rPr lang="en-US" sz="2000" dirty="0" err="1">
              <a:latin typeface="Cambria" panose="02040503050406030204" pitchFamily="18" charset="0"/>
            </a:rPr>
            <a:t>klimatická</a:t>
          </a:r>
          <a:r>
            <a:rPr lang="en-US" sz="2000" dirty="0">
              <a:latin typeface="Cambria" panose="02040503050406030204" pitchFamily="18" charset="0"/>
            </a:rPr>
            <a:t> </a:t>
          </a:r>
          <a:r>
            <a:rPr lang="en-US" sz="2000" dirty="0" err="1">
              <a:latin typeface="Cambria" panose="02040503050406030204" pitchFamily="18" charset="0"/>
            </a:rPr>
            <a:t>politika</a:t>
          </a:r>
          <a:r>
            <a:rPr lang="en-US" sz="2000" dirty="0">
              <a:latin typeface="Cambria" panose="02040503050406030204" pitchFamily="18" charset="0"/>
            </a:rPr>
            <a:t> a </a:t>
          </a:r>
          <a:r>
            <a:rPr lang="en-US" sz="2000" dirty="0" err="1">
              <a:latin typeface="Cambria" panose="02040503050406030204" pitchFamily="18" charset="0"/>
            </a:rPr>
            <a:t>státní</a:t>
          </a:r>
          <a:r>
            <a:rPr lang="en-US" sz="2000" dirty="0">
              <a:latin typeface="Cambria" panose="02040503050406030204" pitchFamily="18" charset="0"/>
            </a:rPr>
            <a:t> </a:t>
          </a:r>
          <a:r>
            <a:rPr lang="en-US" sz="2000" dirty="0" err="1">
              <a:latin typeface="Cambria" panose="02040503050406030204" pitchFamily="18" charset="0"/>
            </a:rPr>
            <a:t>cíle</a:t>
          </a:r>
          <a:r>
            <a:rPr lang="en-US" sz="2000" dirty="0">
              <a:latin typeface="Cambria" panose="02040503050406030204" pitchFamily="18" charset="0"/>
            </a:rPr>
            <a:t> </a:t>
          </a:r>
          <a:r>
            <a:rPr lang="en-US" sz="2000" dirty="0" err="1">
              <a:latin typeface="Cambria" panose="02040503050406030204" pitchFamily="18" charset="0"/>
            </a:rPr>
            <a:t>související</a:t>
          </a:r>
          <a:r>
            <a:rPr lang="en-US" sz="2000" dirty="0">
              <a:latin typeface="Cambria" panose="02040503050406030204" pitchFamily="18" charset="0"/>
            </a:rPr>
            <a:t> s </a:t>
          </a:r>
          <a:r>
            <a:rPr lang="en-US" sz="2000" dirty="0" err="1">
              <a:latin typeface="Cambria" panose="02040503050406030204" pitchFamily="18" charset="0"/>
            </a:rPr>
            <a:t>klimatem</a:t>
          </a:r>
          <a:r>
            <a:rPr lang="en-US" sz="2000" dirty="0">
              <a:latin typeface="Cambria" panose="02040503050406030204" pitchFamily="18" charset="0"/>
            </a:rPr>
            <a:t>,</a:t>
          </a:r>
          <a:endParaRPr lang="pl-PL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DF7A90B-8BDD-44B2-A9FB-2A27C222536A}" type="parTrans" cxnId="{74016446-09D8-4FBE-8905-8AFA1786649C}">
      <dgm:prSet/>
      <dgm:spPr/>
      <dgm:t>
        <a:bodyPr/>
        <a:lstStyle/>
        <a:p>
          <a:endParaRPr lang="pl-PL"/>
        </a:p>
      </dgm:t>
    </dgm:pt>
    <dgm:pt modelId="{E6917BD3-88B7-4D23-9ECF-6C7DE300A72F}" type="sibTrans" cxnId="{74016446-09D8-4FBE-8905-8AFA1786649C}">
      <dgm:prSet/>
      <dgm:spPr/>
      <dgm:t>
        <a:bodyPr/>
        <a:lstStyle/>
        <a:p>
          <a:endParaRPr lang="pl-PL"/>
        </a:p>
      </dgm:t>
    </dgm:pt>
    <dgm:pt modelId="{3910D567-34D6-476F-93A5-565CEF666420}">
      <dgm:prSet custT="1"/>
      <dgm:spPr/>
      <dgm:t>
        <a:bodyPr/>
        <a:lstStyle/>
        <a:p>
          <a:pPr algn="l">
            <a:spcBef>
              <a:spcPts val="1200"/>
            </a:spcBef>
            <a:spcAft>
              <a:spcPts val="1200"/>
            </a:spcAft>
            <a:buFont typeface="Wingdings" panose="05000000000000000000" pitchFamily="2" charset="2"/>
            <a:buChar char="§"/>
          </a:pPr>
          <a:r>
            <a:rPr lang="en-US" sz="2000" dirty="0" err="1">
              <a:latin typeface="Cambria" panose="02040503050406030204" pitchFamily="18" charset="0"/>
            </a:rPr>
            <a:t>Sociální</a:t>
          </a:r>
          <a:r>
            <a:rPr lang="en-US" sz="2000" dirty="0">
              <a:latin typeface="Cambria" panose="02040503050406030204" pitchFamily="18" charset="0"/>
            </a:rPr>
            <a:t> </a:t>
          </a:r>
          <a:r>
            <a:rPr lang="en-US" sz="2000" dirty="0" err="1">
              <a:latin typeface="Cambria" panose="02040503050406030204" pitchFamily="18" charset="0"/>
            </a:rPr>
            <a:t>výzvy</a:t>
          </a:r>
          <a:r>
            <a:rPr lang="en-US" sz="2000" dirty="0">
              <a:latin typeface="Cambria" panose="02040503050406030204" pitchFamily="18" charset="0"/>
            </a:rPr>
            <a:t> </a:t>
          </a:r>
          <a:r>
            <a:rPr lang="en-US" sz="2000" dirty="0" err="1">
              <a:latin typeface="Cambria" panose="02040503050406030204" pitchFamily="18" charset="0"/>
            </a:rPr>
            <a:t>související</a:t>
          </a:r>
          <a:r>
            <a:rPr lang="en-US" sz="2000" dirty="0">
              <a:latin typeface="Cambria" panose="02040503050406030204" pitchFamily="18" charset="0"/>
            </a:rPr>
            <a:t> s </a:t>
          </a:r>
          <a:r>
            <a:rPr lang="en-US" sz="2000" dirty="0" err="1">
              <a:latin typeface="Cambria" panose="02040503050406030204" pitchFamily="18" charset="0"/>
            </a:rPr>
            <a:t>prováděním</a:t>
          </a:r>
          <a:r>
            <a:rPr lang="en-US" sz="2000" dirty="0">
              <a:latin typeface="Cambria" panose="02040503050406030204" pitchFamily="18" charset="0"/>
            </a:rPr>
            <a:t> </a:t>
          </a:r>
          <a:r>
            <a:rPr lang="en-US" sz="2000" dirty="0" err="1">
              <a:latin typeface="Cambria" panose="02040503050406030204" pitchFamily="18" charset="0"/>
            </a:rPr>
            <a:t>Evropské</a:t>
          </a:r>
          <a:r>
            <a:rPr lang="en-US" sz="2000" dirty="0">
              <a:latin typeface="Cambria" panose="02040503050406030204" pitchFamily="18" charset="0"/>
            </a:rPr>
            <a:t> </a:t>
          </a:r>
          <a:r>
            <a:rPr lang="en-US" sz="2000" dirty="0" err="1">
              <a:latin typeface="Cambria" panose="02040503050406030204" pitchFamily="18" charset="0"/>
            </a:rPr>
            <a:t>zelené</a:t>
          </a:r>
          <a:r>
            <a:rPr lang="en-US" sz="2000" dirty="0">
              <a:latin typeface="Cambria" panose="02040503050406030204" pitchFamily="18" charset="0"/>
            </a:rPr>
            <a:t> </a:t>
          </a:r>
          <a:r>
            <a:rPr lang="en-US" sz="2000" dirty="0" err="1">
              <a:latin typeface="Cambria" panose="02040503050406030204" pitchFamily="18" charset="0"/>
            </a:rPr>
            <a:t>dohody</a:t>
          </a:r>
          <a:r>
            <a:rPr lang="en-US" sz="2000" dirty="0">
              <a:latin typeface="Cambria" panose="02040503050406030204" pitchFamily="18" charset="0"/>
            </a:rPr>
            <a:t>,</a:t>
          </a:r>
          <a:endParaRPr lang="pl-PL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F0517D8-1EA9-4F85-89FB-BE9742918354}" type="parTrans" cxnId="{D995A229-E1B6-4F74-ADA8-1AEA8CF6F0D4}">
      <dgm:prSet/>
      <dgm:spPr/>
      <dgm:t>
        <a:bodyPr/>
        <a:lstStyle/>
        <a:p>
          <a:endParaRPr lang="pl-PL"/>
        </a:p>
      </dgm:t>
    </dgm:pt>
    <dgm:pt modelId="{5F4A8161-02A2-48AF-A0FF-B7C3252AC3BA}" type="sibTrans" cxnId="{D995A229-E1B6-4F74-ADA8-1AEA8CF6F0D4}">
      <dgm:prSet/>
      <dgm:spPr/>
      <dgm:t>
        <a:bodyPr/>
        <a:lstStyle/>
        <a:p>
          <a:endParaRPr lang="pl-PL"/>
        </a:p>
      </dgm:t>
    </dgm:pt>
    <dgm:pt modelId="{B58C3E85-09A0-404A-B83A-D8AF91FD3990}">
      <dgm:prSet/>
      <dgm:spPr/>
      <dgm:t>
        <a:bodyPr/>
        <a:lstStyle/>
        <a:p>
          <a:pPr algn="l"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l-PL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5ED742D-DD58-4E3B-8B1A-0D704FC17C3C}" type="parTrans" cxnId="{EBE4660B-8C04-4C70-933F-BF1939AD54D4}">
      <dgm:prSet/>
      <dgm:spPr/>
      <dgm:t>
        <a:bodyPr/>
        <a:lstStyle/>
        <a:p>
          <a:endParaRPr lang="pl-PL"/>
        </a:p>
      </dgm:t>
    </dgm:pt>
    <dgm:pt modelId="{F612A86D-1006-46AD-90DD-BAF8DD5B9BE8}" type="sibTrans" cxnId="{EBE4660B-8C04-4C70-933F-BF1939AD54D4}">
      <dgm:prSet/>
      <dgm:spPr/>
      <dgm:t>
        <a:bodyPr/>
        <a:lstStyle/>
        <a:p>
          <a:endParaRPr lang="pl-PL"/>
        </a:p>
      </dgm:t>
    </dgm:pt>
    <dgm:pt modelId="{33626D19-DCA3-4A7A-A455-19013A8ABB1C}" type="pres">
      <dgm:prSet presAssocID="{35E1BCA9-F6DD-4B94-9C50-88BB95EEB559}" presName="Name0" presStyleCnt="0">
        <dgm:presLayoutVars>
          <dgm:dir/>
          <dgm:animLvl val="lvl"/>
          <dgm:resizeHandles val="exact"/>
        </dgm:presLayoutVars>
      </dgm:prSet>
      <dgm:spPr/>
    </dgm:pt>
    <dgm:pt modelId="{F37F1A97-BD83-4ED7-9883-044337528039}" type="pres">
      <dgm:prSet presAssocID="{5CD68F2D-D4E9-4EBE-B241-190BAE173B85}" presName="composite" presStyleCnt="0"/>
      <dgm:spPr/>
    </dgm:pt>
    <dgm:pt modelId="{3E7322AF-0D14-4E09-9407-4F5573EC1392}" type="pres">
      <dgm:prSet presAssocID="{5CD68F2D-D4E9-4EBE-B241-190BAE173B85}" presName="parTx" presStyleLbl="alignNode1" presStyleIdx="0" presStyleCnt="1" custLinFactNeighborX="-1398" custLinFactNeighborY="-1534">
        <dgm:presLayoutVars>
          <dgm:chMax val="0"/>
          <dgm:chPref val="0"/>
          <dgm:bulletEnabled val="1"/>
        </dgm:presLayoutVars>
      </dgm:prSet>
      <dgm:spPr/>
    </dgm:pt>
    <dgm:pt modelId="{8905FD60-DB00-432F-BA1E-F1B15830C338}" type="pres">
      <dgm:prSet presAssocID="{5CD68F2D-D4E9-4EBE-B241-190BAE173B85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5C22DA01-7FBF-4F90-BE7A-C2793C705AB2}" type="presOf" srcId="{3910D567-34D6-476F-93A5-565CEF666420}" destId="{8905FD60-DB00-432F-BA1E-F1B15830C338}" srcOrd="0" destOrd="6" presId="urn:microsoft.com/office/officeart/2005/8/layout/hList1"/>
    <dgm:cxn modelId="{EBE4660B-8C04-4C70-933F-BF1939AD54D4}" srcId="{5CD68F2D-D4E9-4EBE-B241-190BAE173B85}" destId="{B58C3E85-09A0-404A-B83A-D8AF91FD3990}" srcOrd="4" destOrd="0" parTransId="{D5ED742D-DD58-4E3B-8B1A-0D704FC17C3C}" sibTransId="{F612A86D-1006-46AD-90DD-BAF8DD5B9BE8}"/>
    <dgm:cxn modelId="{8C73110C-2EEA-4DDD-95F1-BC0262A31D7B}" type="presOf" srcId="{B2A31D6E-3E42-40E6-8C03-463F63181ED3}" destId="{8905FD60-DB00-432F-BA1E-F1B15830C338}" srcOrd="0" destOrd="0" presId="urn:microsoft.com/office/officeart/2005/8/layout/hList1"/>
    <dgm:cxn modelId="{D995A229-E1B6-4F74-ADA8-1AEA8CF6F0D4}" srcId="{B52705E3-0243-4F91-BAF9-686840495480}" destId="{3910D567-34D6-476F-93A5-565CEF666420}" srcOrd="2" destOrd="0" parTransId="{9F0517D8-1EA9-4F85-89FB-BE9742918354}" sibTransId="{5F4A8161-02A2-48AF-A0FF-B7C3252AC3BA}"/>
    <dgm:cxn modelId="{12163036-8F18-42DC-94D6-F2F8805DBE3E}" type="presOf" srcId="{35E1BCA9-F6DD-4B94-9C50-88BB95EEB559}" destId="{33626D19-DCA3-4A7A-A455-19013A8ABB1C}" srcOrd="0" destOrd="0" presId="urn:microsoft.com/office/officeart/2005/8/layout/hList1"/>
    <dgm:cxn modelId="{0B30273E-293B-4A1B-8499-6CDE5296702F}" srcId="{35E1BCA9-F6DD-4B94-9C50-88BB95EEB559}" destId="{5CD68F2D-D4E9-4EBE-B241-190BAE173B85}" srcOrd="0" destOrd="0" parTransId="{F12EAABA-BBB6-4515-8AF7-5352405DC6E2}" sibTransId="{BEE91CB0-C3D8-4853-89AA-A114B8DE3D63}"/>
    <dgm:cxn modelId="{74016446-09D8-4FBE-8905-8AFA1786649C}" srcId="{B52705E3-0243-4F91-BAF9-686840495480}" destId="{54196DF4-7AF9-488B-903E-EDB8D99B68F2}" srcOrd="1" destOrd="0" parTransId="{3DF7A90B-8BDD-44B2-A9FB-2A27C222536A}" sibTransId="{E6917BD3-88B7-4D23-9ECF-6C7DE300A72F}"/>
    <dgm:cxn modelId="{789BBF4B-1B59-4DB1-A1B1-5FBF1EEDD994}" type="presOf" srcId="{871B9680-AC6C-4DAC-BC73-D78E8EC543B6}" destId="{8905FD60-DB00-432F-BA1E-F1B15830C338}" srcOrd="0" destOrd="1" presId="urn:microsoft.com/office/officeart/2005/8/layout/hList1"/>
    <dgm:cxn modelId="{410D066D-2F56-4704-A435-E6DF0BFF70EB}" srcId="{5CD68F2D-D4E9-4EBE-B241-190BAE173B85}" destId="{B2A31D6E-3E42-40E6-8C03-463F63181ED3}" srcOrd="0" destOrd="0" parTransId="{0C29F476-55E4-4646-B7A8-2BC66B5FB4EF}" sibTransId="{5A8D2265-36BA-4FB6-B097-0A53ED21DDE2}"/>
    <dgm:cxn modelId="{ECAF2A5A-B1F5-4886-80D2-EC3298FBBFA7}" srcId="{5CD68F2D-D4E9-4EBE-B241-190BAE173B85}" destId="{B52705E3-0243-4F91-BAF9-686840495480}" srcOrd="3" destOrd="0" parTransId="{1C01C849-D187-4A8B-996F-7F68974FDD00}" sibTransId="{23FBB6C7-6E38-4925-8A06-2956D89187B2}"/>
    <dgm:cxn modelId="{B8980182-F7FC-4D9D-BF0E-1CD780D5C60A}" srcId="{5CD68F2D-D4E9-4EBE-B241-190BAE173B85}" destId="{AEFF2C4A-6B51-449D-B837-CD866C37094B}" srcOrd="2" destOrd="0" parTransId="{B282F84E-42BA-4142-902B-0BBC56C4AFF4}" sibTransId="{C9A459F0-6467-4DA5-B494-618EDA94ED1D}"/>
    <dgm:cxn modelId="{28D01687-E34C-43CB-B153-F8F4A14C9348}" type="presOf" srcId="{54196DF4-7AF9-488B-903E-EDB8D99B68F2}" destId="{8905FD60-DB00-432F-BA1E-F1B15830C338}" srcOrd="0" destOrd="5" presId="urn:microsoft.com/office/officeart/2005/8/layout/hList1"/>
    <dgm:cxn modelId="{AC82308D-1509-48BA-87BD-94EAA7676D06}" type="presOf" srcId="{FC70D77D-06D3-4188-9B0F-C78947EC413A}" destId="{8905FD60-DB00-432F-BA1E-F1B15830C338}" srcOrd="0" destOrd="4" presId="urn:microsoft.com/office/officeart/2005/8/layout/hList1"/>
    <dgm:cxn modelId="{5906C7A5-02EF-493C-ACF9-C1D5358542CA}" type="presOf" srcId="{B52705E3-0243-4F91-BAF9-686840495480}" destId="{8905FD60-DB00-432F-BA1E-F1B15830C338}" srcOrd="0" destOrd="3" presId="urn:microsoft.com/office/officeart/2005/8/layout/hList1"/>
    <dgm:cxn modelId="{ED1956B9-336B-4F05-B22E-88687F7C49E9}" srcId="{5CD68F2D-D4E9-4EBE-B241-190BAE173B85}" destId="{871B9680-AC6C-4DAC-BC73-D78E8EC543B6}" srcOrd="1" destOrd="0" parTransId="{7CA0E5B9-E7F3-43E0-952D-DB06C1A7C1C2}" sibTransId="{7086C47B-1C31-42D5-9932-7EE9FF040BF0}"/>
    <dgm:cxn modelId="{87B6C2C1-7393-4C1E-B60D-01EBC562BD98}" type="presOf" srcId="{B58C3E85-09A0-404A-B83A-D8AF91FD3990}" destId="{8905FD60-DB00-432F-BA1E-F1B15830C338}" srcOrd="0" destOrd="7" presId="urn:microsoft.com/office/officeart/2005/8/layout/hList1"/>
    <dgm:cxn modelId="{8D6292D8-D99D-4884-97B6-E00FC2625095}" srcId="{B52705E3-0243-4F91-BAF9-686840495480}" destId="{FC70D77D-06D3-4188-9B0F-C78947EC413A}" srcOrd="0" destOrd="0" parTransId="{BC773294-E0B3-482A-B2CD-3EDBB0CF8D8F}" sibTransId="{D03A7918-6599-41C5-9FDC-E47F676D800A}"/>
    <dgm:cxn modelId="{704D4AEB-D2C6-4C64-BD69-6457ACF7AE4D}" type="presOf" srcId="{AEFF2C4A-6B51-449D-B837-CD866C37094B}" destId="{8905FD60-DB00-432F-BA1E-F1B15830C338}" srcOrd="0" destOrd="2" presId="urn:microsoft.com/office/officeart/2005/8/layout/hList1"/>
    <dgm:cxn modelId="{79A4FBED-06AD-49E3-814B-10FFCC328BB7}" type="presOf" srcId="{5CD68F2D-D4E9-4EBE-B241-190BAE173B85}" destId="{3E7322AF-0D14-4E09-9407-4F5573EC1392}" srcOrd="0" destOrd="0" presId="urn:microsoft.com/office/officeart/2005/8/layout/hList1"/>
    <dgm:cxn modelId="{1CF6706B-97E1-45B9-8758-6D98778F5303}" type="presParOf" srcId="{33626D19-DCA3-4A7A-A455-19013A8ABB1C}" destId="{F37F1A97-BD83-4ED7-9883-044337528039}" srcOrd="0" destOrd="0" presId="urn:microsoft.com/office/officeart/2005/8/layout/hList1"/>
    <dgm:cxn modelId="{A0A55CB0-6393-42BA-BFD6-0B5846F43FAC}" type="presParOf" srcId="{F37F1A97-BD83-4ED7-9883-044337528039}" destId="{3E7322AF-0D14-4E09-9407-4F5573EC1392}" srcOrd="0" destOrd="0" presId="urn:microsoft.com/office/officeart/2005/8/layout/hList1"/>
    <dgm:cxn modelId="{F71FB48D-7645-4BB4-B5BA-4008634C896C}" type="presParOf" srcId="{F37F1A97-BD83-4ED7-9883-044337528039}" destId="{8905FD60-DB00-432F-BA1E-F1B15830C33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E1BCA9-F6DD-4B94-9C50-88BB95EEB55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CD68F2D-D4E9-4EBE-B241-190BAE173B85}">
      <dgm:prSet custT="1"/>
      <dgm:spPr>
        <a:solidFill>
          <a:srgbClr val="0070C0"/>
        </a:solidFill>
      </dgm:spPr>
      <dgm:t>
        <a:bodyPr/>
        <a:lstStyle/>
        <a:p>
          <a:pPr>
            <a:buNone/>
          </a:pPr>
          <a:r>
            <a:rPr lang="en-US" sz="1200" dirty="0" err="1"/>
            <a:t>Národní</a:t>
          </a:r>
          <a:r>
            <a:rPr lang="en-US" sz="2700" dirty="0"/>
            <a:t> </a:t>
          </a:r>
          <a:r>
            <a:rPr lang="en-US" sz="1200" dirty="0" err="1"/>
            <a:t>zpráva</a:t>
          </a:r>
          <a:r>
            <a:rPr lang="en-US" sz="1200" dirty="0"/>
            <a:t> </a:t>
          </a:r>
          <a:r>
            <a:rPr lang="en-US" sz="1200" dirty="0" err="1"/>
            <a:t>poskytne</a:t>
          </a:r>
          <a:r>
            <a:rPr lang="en-US" sz="1200" dirty="0"/>
            <a:t> </a:t>
          </a:r>
          <a:r>
            <a:rPr lang="en-US" sz="1200" dirty="0" err="1"/>
            <a:t>informace</a:t>
          </a:r>
          <a:r>
            <a:rPr lang="en-US" sz="1200" dirty="0"/>
            <a:t> o </a:t>
          </a:r>
          <a:r>
            <a:rPr lang="en-US" sz="1200" dirty="0" err="1"/>
            <a:t>následujících</a:t>
          </a:r>
          <a:r>
            <a:rPr lang="en-US" sz="1200" dirty="0"/>
            <a:t> </a:t>
          </a:r>
          <a:r>
            <a:rPr lang="en-US" sz="1200" dirty="0" err="1"/>
            <a:t>tématech</a:t>
          </a:r>
          <a:r>
            <a:rPr lang="en-US" sz="1200" dirty="0"/>
            <a:t>:</a:t>
          </a:r>
          <a:endParaRPr lang="pl-PL" sz="1200" dirty="0"/>
        </a:p>
      </dgm:t>
    </dgm:pt>
    <dgm:pt modelId="{F12EAABA-BBB6-4515-8AF7-5352405DC6E2}" type="parTrans" cxnId="{0B30273E-293B-4A1B-8499-6CDE5296702F}">
      <dgm:prSet/>
      <dgm:spPr/>
      <dgm:t>
        <a:bodyPr/>
        <a:lstStyle/>
        <a:p>
          <a:endParaRPr lang="pl-PL"/>
        </a:p>
      </dgm:t>
    </dgm:pt>
    <dgm:pt modelId="{BEE91CB0-C3D8-4853-89AA-A114B8DE3D63}" type="sibTrans" cxnId="{0B30273E-293B-4A1B-8499-6CDE5296702F}">
      <dgm:prSet/>
      <dgm:spPr/>
      <dgm:t>
        <a:bodyPr/>
        <a:lstStyle/>
        <a:p>
          <a:endParaRPr lang="pl-PL"/>
        </a:p>
      </dgm:t>
    </dgm:pt>
    <dgm:pt modelId="{B2A31D6E-3E42-40E6-8C03-463F63181ED3}">
      <dgm:prSet custT="1"/>
      <dgm:spPr/>
      <dgm:t>
        <a:bodyPr/>
        <a:lstStyle/>
        <a:p>
          <a:pPr algn="just">
            <a:spcBef>
              <a:spcPts val="600"/>
            </a:spcBef>
            <a:spcAft>
              <a:spcPts val="600"/>
            </a:spcAft>
            <a:buFont typeface="Wingdings" panose="05000000000000000000" pitchFamily="2" charset="2"/>
            <a:buChar char="ü"/>
          </a:pPr>
          <a:r>
            <a:rPr lang="cs-CZ" sz="1800" dirty="0">
              <a:latin typeface="Cambria" panose="02040503050406030204" pitchFamily="18" charset="0"/>
            </a:rPr>
            <a:t>N</a:t>
          </a:r>
          <a:r>
            <a:rPr lang="en-US" sz="1800" dirty="0" err="1">
              <a:latin typeface="Cambria" panose="02040503050406030204" pitchFamily="18" charset="0"/>
            </a:rPr>
            <a:t>ezbytná</a:t>
          </a:r>
          <a:r>
            <a:rPr lang="en-US" sz="1800" dirty="0">
              <a:latin typeface="Cambria" panose="02040503050406030204" pitchFamily="18" charset="0"/>
            </a:rPr>
            <a:t> </a:t>
          </a:r>
          <a:r>
            <a:rPr lang="en-US" sz="1800" b="1" dirty="0" err="1">
              <a:latin typeface="Cambria" panose="02040503050406030204" pitchFamily="18" charset="0"/>
            </a:rPr>
            <a:t>opatření</a:t>
          </a:r>
          <a:r>
            <a:rPr lang="en-US" sz="1800" dirty="0">
              <a:latin typeface="Cambria" panose="02040503050406030204" pitchFamily="18" charset="0"/>
            </a:rPr>
            <a:t>, </a:t>
          </a:r>
          <a:r>
            <a:rPr lang="en-US" sz="1800" dirty="0" err="1">
              <a:latin typeface="Cambria" panose="02040503050406030204" pitchFamily="18" charset="0"/>
            </a:rPr>
            <a:t>která</a:t>
          </a:r>
          <a:r>
            <a:rPr lang="en-US" sz="1800" dirty="0">
              <a:latin typeface="Cambria" panose="02040503050406030204" pitchFamily="18" charset="0"/>
            </a:rPr>
            <a:t> je </a:t>
          </a:r>
          <a:r>
            <a:rPr lang="en-US" sz="1800" dirty="0" err="1">
              <a:latin typeface="Cambria" panose="02040503050406030204" pitchFamily="18" charset="0"/>
            </a:rPr>
            <a:t>třeba</a:t>
          </a:r>
          <a:r>
            <a:rPr lang="en-US" sz="1800" dirty="0">
              <a:latin typeface="Cambria" panose="02040503050406030204" pitchFamily="18" charset="0"/>
            </a:rPr>
            <a:t> </a:t>
          </a:r>
          <a:r>
            <a:rPr lang="en-US" sz="1800" dirty="0" err="1">
              <a:latin typeface="Cambria" panose="02040503050406030204" pitchFamily="18" charset="0"/>
            </a:rPr>
            <a:t>učinit</a:t>
          </a:r>
          <a:r>
            <a:rPr lang="en-US" sz="1800" dirty="0">
              <a:latin typeface="Cambria" panose="02040503050406030204" pitchFamily="18" charset="0"/>
            </a:rPr>
            <a:t> v </a:t>
          </a:r>
          <a:r>
            <a:rPr lang="en-US" sz="1800" dirty="0" err="1">
              <a:latin typeface="Cambria" panose="02040503050406030204" pitchFamily="18" charset="0"/>
            </a:rPr>
            <a:t>souvislosti</a:t>
          </a:r>
          <a:r>
            <a:rPr lang="en-US" sz="1800" dirty="0">
              <a:latin typeface="Cambria" panose="02040503050406030204" pitchFamily="18" charset="0"/>
            </a:rPr>
            <a:t> se </a:t>
          </a:r>
          <a:r>
            <a:rPr lang="en-US" sz="1800" dirty="0" err="1">
              <a:latin typeface="Cambria" panose="02040503050406030204" pitchFamily="18" charset="0"/>
            </a:rPr>
            <a:t>zelenou</a:t>
          </a:r>
          <a:r>
            <a:rPr lang="en-US" sz="1800" dirty="0">
              <a:latin typeface="Cambria" panose="02040503050406030204" pitchFamily="18" charset="0"/>
            </a:rPr>
            <a:t> </a:t>
          </a:r>
          <a:r>
            <a:rPr lang="en-US" sz="1800" dirty="0" err="1">
              <a:latin typeface="Cambria" panose="02040503050406030204" pitchFamily="18" charset="0"/>
            </a:rPr>
            <a:t>dohodou</a:t>
          </a:r>
          <a:r>
            <a:rPr lang="en-US" sz="1800" dirty="0">
              <a:latin typeface="Cambria" panose="02040503050406030204" pitchFamily="18" charset="0"/>
            </a:rPr>
            <a:t> </a:t>
          </a:r>
          <a:r>
            <a:rPr lang="en-US" sz="1800" dirty="0" err="1">
              <a:latin typeface="Cambria" panose="02040503050406030204" pitchFamily="18" charset="0"/>
            </a:rPr>
            <a:t>společnosti</a:t>
          </a:r>
          <a:r>
            <a:rPr lang="en-US" sz="1800" dirty="0">
              <a:latin typeface="Cambria" panose="02040503050406030204" pitchFamily="18" charset="0"/>
            </a:rPr>
            <a:t>,</a:t>
          </a:r>
          <a:endParaRPr lang="pl-PL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C29F476-55E4-4646-B7A8-2BC66B5FB4EF}" type="parTrans" cxnId="{410D066D-2F56-4704-A435-E6DF0BFF70EB}">
      <dgm:prSet/>
      <dgm:spPr/>
      <dgm:t>
        <a:bodyPr/>
        <a:lstStyle/>
        <a:p>
          <a:endParaRPr lang="pl-PL"/>
        </a:p>
      </dgm:t>
    </dgm:pt>
    <dgm:pt modelId="{5A8D2265-36BA-4FB6-B097-0A53ED21DDE2}" type="sibTrans" cxnId="{410D066D-2F56-4704-A435-E6DF0BFF70EB}">
      <dgm:prSet/>
      <dgm:spPr/>
      <dgm:t>
        <a:bodyPr/>
        <a:lstStyle/>
        <a:p>
          <a:endParaRPr lang="pl-PL"/>
        </a:p>
      </dgm:t>
    </dgm:pt>
    <dgm:pt modelId="{D4B39A4E-B32E-4087-B3AD-96C813B1FBB7}">
      <dgm:prSet custT="1"/>
      <dgm:spPr/>
      <dgm:t>
        <a:bodyPr/>
        <a:lstStyle/>
        <a:p>
          <a:pPr algn="just">
            <a:spcBef>
              <a:spcPts val="600"/>
            </a:spcBef>
            <a:spcAft>
              <a:spcPts val="600"/>
            </a:spcAft>
            <a:buFont typeface="Wingdings" panose="05000000000000000000" pitchFamily="2" charset="2"/>
            <a:buChar char="ü"/>
          </a:pPr>
          <a:r>
            <a:rPr lang="cs-CZ" sz="1800" dirty="0">
              <a:latin typeface="Cambria" panose="02040503050406030204" pitchFamily="18" charset="0"/>
            </a:rPr>
            <a:t>S</a:t>
          </a:r>
          <a:r>
            <a:rPr lang="en-US" sz="1800" dirty="0" err="1">
              <a:latin typeface="Cambria" panose="02040503050406030204" pitchFamily="18" charset="0"/>
            </a:rPr>
            <a:t>ilné</a:t>
          </a:r>
          <a:r>
            <a:rPr lang="en-US" sz="1800" dirty="0">
              <a:latin typeface="Cambria" panose="02040503050406030204" pitchFamily="18" charset="0"/>
            </a:rPr>
            <a:t> a </a:t>
          </a:r>
          <a:r>
            <a:rPr lang="en-US" sz="1800" dirty="0" err="1">
              <a:latin typeface="Cambria" panose="02040503050406030204" pitchFamily="18" charset="0"/>
            </a:rPr>
            <a:t>slabé</a:t>
          </a:r>
          <a:r>
            <a:rPr lang="en-US" sz="1800" dirty="0">
              <a:latin typeface="Cambria" panose="02040503050406030204" pitchFamily="18" charset="0"/>
            </a:rPr>
            <a:t> </a:t>
          </a:r>
          <a:r>
            <a:rPr lang="en-US" sz="1800" dirty="0" err="1">
              <a:latin typeface="Cambria" panose="02040503050406030204" pitchFamily="18" charset="0"/>
            </a:rPr>
            <a:t>stránky</a:t>
          </a:r>
          <a:r>
            <a:rPr lang="en-US" sz="1800" dirty="0">
              <a:latin typeface="Cambria" panose="02040503050406030204" pitchFamily="18" charset="0"/>
            </a:rPr>
            <a:t>, </a:t>
          </a:r>
          <a:r>
            <a:rPr lang="en-US" sz="1800" dirty="0" err="1">
              <a:latin typeface="Cambria" panose="02040503050406030204" pitchFamily="18" charset="0"/>
            </a:rPr>
            <a:t>jakož</a:t>
          </a:r>
          <a:r>
            <a:rPr lang="en-US" sz="1800" dirty="0">
              <a:latin typeface="Cambria" panose="02040503050406030204" pitchFamily="18" charset="0"/>
            </a:rPr>
            <a:t> </a:t>
          </a:r>
          <a:r>
            <a:rPr lang="en-US" sz="1800" dirty="0" err="1">
              <a:latin typeface="Cambria" panose="02040503050406030204" pitchFamily="18" charset="0"/>
            </a:rPr>
            <a:t>i</a:t>
          </a:r>
          <a:r>
            <a:rPr lang="en-US" sz="1800" dirty="0">
              <a:latin typeface="Cambria" panose="02040503050406030204" pitchFamily="18" charset="0"/>
            </a:rPr>
            <a:t> </a:t>
          </a:r>
          <a:r>
            <a:rPr lang="en-US" sz="1800" dirty="0" err="1">
              <a:latin typeface="Cambria" panose="02040503050406030204" pitchFamily="18" charset="0"/>
            </a:rPr>
            <a:t>příležitosti</a:t>
          </a:r>
          <a:r>
            <a:rPr lang="en-US" sz="1800" dirty="0">
              <a:latin typeface="Cambria" panose="02040503050406030204" pitchFamily="18" charset="0"/>
            </a:rPr>
            <a:t> a </a:t>
          </a:r>
          <a:r>
            <a:rPr lang="en-US" sz="1800" dirty="0" err="1">
              <a:latin typeface="Cambria" panose="02040503050406030204" pitchFamily="18" charset="0"/>
            </a:rPr>
            <a:t>hrozby</a:t>
          </a:r>
          <a:r>
            <a:rPr lang="en-US" sz="1800" dirty="0">
              <a:latin typeface="Cambria" panose="02040503050406030204" pitchFamily="18" charset="0"/>
            </a:rPr>
            <a:t> k </a:t>
          </a:r>
          <a:r>
            <a:rPr lang="en-US" sz="1800" dirty="0" err="1">
              <a:latin typeface="Cambria" panose="02040503050406030204" pitchFamily="18" charset="0"/>
            </a:rPr>
            <a:t>dosažení</a:t>
          </a:r>
          <a:r>
            <a:rPr lang="en-US" sz="1800" dirty="0">
              <a:latin typeface="Cambria" panose="02040503050406030204" pitchFamily="18" charset="0"/>
            </a:rPr>
            <a:t> </a:t>
          </a:r>
          <a:r>
            <a:rPr lang="en-US" sz="1800" dirty="0" err="1">
              <a:latin typeface="Cambria" panose="02040503050406030204" pitchFamily="18" charset="0"/>
            </a:rPr>
            <a:t>cílů</a:t>
          </a:r>
          <a:r>
            <a:rPr lang="en-US" sz="1800" dirty="0">
              <a:latin typeface="Cambria" panose="02040503050406030204" pitchFamily="18" charset="0"/>
            </a:rPr>
            <a:t> </a:t>
          </a:r>
          <a:r>
            <a:rPr lang="en-US" sz="1800" dirty="0" err="1">
              <a:latin typeface="Cambria" panose="02040503050406030204" pitchFamily="18" charset="0"/>
            </a:rPr>
            <a:t>Evropské</a:t>
          </a:r>
          <a:r>
            <a:rPr lang="en-US" sz="1800" dirty="0">
              <a:latin typeface="Cambria" panose="02040503050406030204" pitchFamily="18" charset="0"/>
            </a:rPr>
            <a:t> </a:t>
          </a:r>
          <a:r>
            <a:rPr lang="en-US" sz="1800" dirty="0" err="1">
              <a:latin typeface="Cambria" panose="02040503050406030204" pitchFamily="18" charset="0"/>
            </a:rPr>
            <a:t>zelené</a:t>
          </a:r>
          <a:r>
            <a:rPr lang="en-US" sz="1800" dirty="0">
              <a:latin typeface="Cambria" panose="02040503050406030204" pitchFamily="18" charset="0"/>
            </a:rPr>
            <a:t> </a:t>
          </a:r>
          <a:r>
            <a:rPr lang="en-US" sz="1800" dirty="0" err="1">
              <a:latin typeface="Cambria" panose="02040503050406030204" pitchFamily="18" charset="0"/>
            </a:rPr>
            <a:t>dohody</a:t>
          </a:r>
          <a:r>
            <a:rPr lang="en-US" sz="1800" dirty="0">
              <a:latin typeface="Cambria" panose="02040503050406030204" pitchFamily="18" charset="0"/>
            </a:rPr>
            <a:t> (</a:t>
          </a:r>
          <a:r>
            <a:rPr lang="en-US" sz="1800" dirty="0" err="1">
              <a:latin typeface="Cambria" panose="02040503050406030204" pitchFamily="18" charset="0"/>
            </a:rPr>
            <a:t>včetně</a:t>
          </a:r>
          <a:r>
            <a:rPr lang="en-US" sz="1800" dirty="0">
              <a:latin typeface="Cambria" panose="02040503050406030204" pitchFamily="18" charset="0"/>
            </a:rPr>
            <a:t> </a:t>
          </a:r>
          <a:r>
            <a:rPr lang="en-US" sz="1800" dirty="0" err="1">
              <a:latin typeface="Cambria" panose="02040503050406030204" pitchFamily="18" charset="0"/>
            </a:rPr>
            <a:t>spravedlivého</a:t>
          </a:r>
          <a:r>
            <a:rPr lang="en-US" sz="1800" dirty="0">
              <a:latin typeface="Cambria" panose="02040503050406030204" pitchFamily="18" charset="0"/>
            </a:rPr>
            <a:t> </a:t>
          </a:r>
          <a:r>
            <a:rPr lang="en-US" sz="1800" dirty="0" err="1">
              <a:latin typeface="Cambria" panose="02040503050406030204" pitchFamily="18" charset="0"/>
            </a:rPr>
            <a:t>přechodu</a:t>
          </a:r>
          <a:r>
            <a:rPr lang="cs-CZ" sz="1800" dirty="0">
              <a:latin typeface="Cambria" panose="02040503050406030204" pitchFamily="18" charset="0"/>
            </a:rPr>
            <a:t> </a:t>
          </a:r>
          <a:r>
            <a:rPr lang="pl-PL" sz="1800" dirty="0"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pl-PL" sz="1800" b="1" dirty="0">
              <a:latin typeface="Cambria" panose="02040503050406030204" pitchFamily="18" charset="0"/>
              <a:ea typeface="Cambria" panose="02040503050406030204" pitchFamily="18" charset="0"/>
            </a:rPr>
            <a:t>just transistion</a:t>
          </a:r>
          <a:r>
            <a:rPr lang="pl-PL" sz="1800" dirty="0">
              <a:latin typeface="Cambria" panose="02040503050406030204" pitchFamily="18" charset="0"/>
              <a:ea typeface="Cambria" panose="02040503050406030204" pitchFamily="18" charset="0"/>
            </a:rPr>
            <a:t>))</a:t>
          </a:r>
          <a:r>
            <a:rPr lang="en-US" sz="1800" dirty="0">
              <a:latin typeface="Cambria" panose="02040503050406030204" pitchFamily="18" charset="0"/>
            </a:rPr>
            <a:t> </a:t>
          </a:r>
          <a:r>
            <a:rPr lang="cs-CZ" sz="1800" dirty="0">
              <a:latin typeface="Cambria" panose="02040503050406030204" pitchFamily="18" charset="0"/>
            </a:rPr>
            <a:t>od strany státu,</a:t>
          </a:r>
          <a:r>
            <a:rPr lang="en-US" sz="1800" dirty="0">
              <a:latin typeface="Cambria" panose="02040503050406030204" pitchFamily="18" charset="0"/>
            </a:rPr>
            <a:t> v </a:t>
          </a:r>
          <a:r>
            <a:rPr lang="en-US" sz="1800" dirty="0" err="1">
              <a:latin typeface="Cambria" panose="02040503050406030204" pitchFamily="18" charset="0"/>
            </a:rPr>
            <a:t>širším</a:t>
          </a:r>
          <a:r>
            <a:rPr lang="en-US" sz="1800" dirty="0">
              <a:latin typeface="Cambria" panose="02040503050406030204" pitchFamily="18" charset="0"/>
            </a:rPr>
            <a:t> </a:t>
          </a:r>
          <a:r>
            <a:rPr lang="en-US" sz="1800" dirty="0" err="1">
              <a:latin typeface="Cambria" panose="02040503050406030204" pitchFamily="18" charset="0"/>
            </a:rPr>
            <a:t>smyslu</a:t>
          </a:r>
          <a:r>
            <a:rPr lang="en-US" sz="1800" dirty="0">
              <a:latin typeface="Cambria" panose="02040503050406030204" pitchFamily="18" charset="0"/>
            </a:rPr>
            <a:t> v </a:t>
          </a:r>
          <a:r>
            <a:rPr lang="en-US" sz="1800" dirty="0" err="1">
              <a:latin typeface="Cambria" panose="02040503050406030204" pitchFamily="18" charset="0"/>
            </a:rPr>
            <a:t>souvislosti</a:t>
          </a:r>
          <a:r>
            <a:rPr lang="en-US" sz="1800" dirty="0">
              <a:latin typeface="Cambria" panose="02040503050406030204" pitchFamily="18" charset="0"/>
            </a:rPr>
            <a:t> s </a:t>
          </a:r>
          <a:r>
            <a:rPr lang="en-US" sz="1800" dirty="0" err="1">
              <a:latin typeface="Cambria" panose="02040503050406030204" pitchFamily="18" charset="0"/>
            </a:rPr>
            <a:t>vypuknutím</a:t>
          </a:r>
          <a:r>
            <a:rPr lang="en-US" sz="1800" dirty="0">
              <a:latin typeface="Cambria" panose="02040503050406030204" pitchFamily="18" charset="0"/>
            </a:rPr>
            <a:t> </a:t>
          </a:r>
          <a:r>
            <a:rPr lang="en-US" sz="1800" dirty="0" err="1">
              <a:latin typeface="Cambria" panose="02040503050406030204" pitchFamily="18" charset="0"/>
            </a:rPr>
            <a:t>pandemie</a:t>
          </a:r>
          <a:r>
            <a:rPr lang="en-US" sz="1800" dirty="0">
              <a:latin typeface="Cambria" panose="02040503050406030204" pitchFamily="18" charset="0"/>
            </a:rPr>
            <a:t> </a:t>
          </a:r>
          <a:r>
            <a:rPr lang="pl-PL" sz="1800" dirty="0">
              <a:latin typeface="Cambria" panose="02040503050406030204" pitchFamily="18" charset="0"/>
              <a:ea typeface="Cambria" panose="02040503050406030204" pitchFamily="18" charset="0"/>
            </a:rPr>
            <a:t>COVID-19. </a:t>
          </a:r>
        </a:p>
      </dgm:t>
    </dgm:pt>
    <dgm:pt modelId="{D1C2DB84-E193-4E52-AF7D-4E8DC82399DA}" type="parTrans" cxnId="{572BC7FE-031E-4E2A-B0F0-39AB02083BA9}">
      <dgm:prSet/>
      <dgm:spPr/>
      <dgm:t>
        <a:bodyPr/>
        <a:lstStyle/>
        <a:p>
          <a:endParaRPr lang="pl-PL"/>
        </a:p>
      </dgm:t>
    </dgm:pt>
    <dgm:pt modelId="{21475C83-7EE4-4B85-84C8-619C953FD8AA}" type="sibTrans" cxnId="{572BC7FE-031E-4E2A-B0F0-39AB02083BA9}">
      <dgm:prSet/>
      <dgm:spPr/>
      <dgm:t>
        <a:bodyPr/>
        <a:lstStyle/>
        <a:p>
          <a:endParaRPr lang="pl-PL"/>
        </a:p>
      </dgm:t>
    </dgm:pt>
    <dgm:pt modelId="{9C7F79D8-1FB7-4743-BA0C-ED14FD06B7E1}">
      <dgm:prSet custT="1"/>
      <dgm:spPr/>
      <dgm:t>
        <a:bodyPr/>
        <a:lstStyle/>
        <a:p>
          <a:pPr algn="just">
            <a:spcBef>
              <a:spcPts val="600"/>
            </a:spcBef>
            <a:spcAft>
              <a:spcPts val="600"/>
            </a:spcAft>
            <a:buFont typeface="Wingdings" panose="05000000000000000000" pitchFamily="2" charset="2"/>
            <a:buChar char="ü"/>
          </a:pPr>
          <a:r>
            <a:rPr lang="cs-CZ" sz="1800" b="1" dirty="0">
              <a:latin typeface="Cambria" panose="02040503050406030204" pitchFamily="18" charset="0"/>
            </a:rPr>
            <a:t>Stanoviska </a:t>
          </a:r>
          <a:r>
            <a:rPr lang="en-US" sz="1800" b="0" dirty="0" err="1">
              <a:latin typeface="Cambria" panose="02040503050406030204" pitchFamily="18" charset="0"/>
            </a:rPr>
            <a:t>sociálních</a:t>
          </a:r>
          <a:r>
            <a:rPr lang="en-US" sz="1800" b="0" dirty="0">
              <a:latin typeface="Cambria" panose="02040503050406030204" pitchFamily="18" charset="0"/>
            </a:rPr>
            <a:t> </a:t>
          </a:r>
          <a:r>
            <a:rPr lang="en-US" sz="1800" b="0" dirty="0" err="1">
              <a:latin typeface="Cambria" panose="02040503050406030204" pitchFamily="18" charset="0"/>
            </a:rPr>
            <a:t>partnerů</a:t>
          </a:r>
          <a:r>
            <a:rPr lang="en-US" sz="1800" b="0" dirty="0">
              <a:latin typeface="Cambria" panose="02040503050406030204" pitchFamily="18" charset="0"/>
            </a:rPr>
            <a:t> k </a:t>
          </a:r>
          <a:r>
            <a:rPr lang="en-US" sz="1800" b="0" dirty="0" err="1">
              <a:latin typeface="Cambria" panose="02040503050406030204" pitchFamily="18" charset="0"/>
            </a:rPr>
            <a:t>Evropské</a:t>
          </a:r>
          <a:r>
            <a:rPr lang="en-US" sz="1800" b="0" dirty="0">
              <a:latin typeface="Cambria" panose="02040503050406030204" pitchFamily="18" charset="0"/>
            </a:rPr>
            <a:t> </a:t>
          </a:r>
          <a:r>
            <a:rPr lang="en-US" sz="1800" b="0" dirty="0" err="1">
              <a:latin typeface="Cambria" panose="02040503050406030204" pitchFamily="18" charset="0"/>
            </a:rPr>
            <a:t>zelené</a:t>
          </a:r>
          <a:r>
            <a:rPr lang="en-US" sz="1800" b="0" dirty="0">
              <a:latin typeface="Cambria" panose="02040503050406030204" pitchFamily="18" charset="0"/>
            </a:rPr>
            <a:t> </a:t>
          </a:r>
          <a:r>
            <a:rPr lang="en-US" sz="1800" b="0" dirty="0" err="1">
              <a:latin typeface="Cambria" panose="02040503050406030204" pitchFamily="18" charset="0"/>
            </a:rPr>
            <a:t>dohodě</a:t>
          </a:r>
          <a:r>
            <a:rPr lang="en-US" sz="1800" b="0" dirty="0">
              <a:latin typeface="Cambria" panose="02040503050406030204" pitchFamily="18" charset="0"/>
            </a:rPr>
            <a:t> (</a:t>
          </a:r>
          <a:r>
            <a:rPr lang="en-US" sz="1800" b="0" dirty="0" err="1">
              <a:latin typeface="Cambria" panose="02040503050406030204" pitchFamily="18" charset="0"/>
            </a:rPr>
            <a:t>včetně</a:t>
          </a:r>
          <a:r>
            <a:rPr lang="en-US" sz="1800" b="0" dirty="0">
              <a:latin typeface="Cambria" panose="02040503050406030204" pitchFamily="18" charset="0"/>
            </a:rPr>
            <a:t> </a:t>
          </a:r>
          <a:r>
            <a:rPr lang="en-US" sz="1800" b="0" dirty="0" err="1">
              <a:latin typeface="Cambria" panose="02040503050406030204" pitchFamily="18" charset="0"/>
            </a:rPr>
            <a:t>spravedlivého</a:t>
          </a:r>
          <a:r>
            <a:rPr lang="en-US" sz="1800" b="0" dirty="0">
              <a:latin typeface="Cambria" panose="02040503050406030204" pitchFamily="18" charset="0"/>
            </a:rPr>
            <a:t> </a:t>
          </a:r>
          <a:r>
            <a:rPr lang="en-US" sz="1800" b="0" dirty="0" err="1">
              <a:latin typeface="Cambria" panose="02040503050406030204" pitchFamily="18" charset="0"/>
            </a:rPr>
            <a:t>přechodu</a:t>
          </a:r>
          <a:r>
            <a:rPr lang="cs-CZ" sz="1800" b="0" dirty="0">
              <a:latin typeface="Cambria" panose="02040503050406030204" pitchFamily="18" charset="0"/>
            </a:rPr>
            <a:t> </a:t>
          </a:r>
          <a:r>
            <a:rPr lang="pl-PL" sz="1800" dirty="0">
              <a:latin typeface="Cambria" panose="02040503050406030204" pitchFamily="18" charset="0"/>
              <a:ea typeface="Cambria" panose="02040503050406030204" pitchFamily="18" charset="0"/>
            </a:rPr>
            <a:t>(just transistion)</a:t>
          </a:r>
          <a:r>
            <a:rPr lang="en-US" sz="1800" b="0" dirty="0">
              <a:latin typeface="Cambria" panose="02040503050406030204" pitchFamily="18" charset="0"/>
            </a:rPr>
            <a:t>) se </a:t>
          </a:r>
          <a:r>
            <a:rPr lang="en-US" sz="1800" b="0" dirty="0" err="1">
              <a:latin typeface="Cambria" panose="02040503050406030204" pitchFamily="18" charset="0"/>
            </a:rPr>
            <a:t>zvláštním</a:t>
          </a:r>
          <a:r>
            <a:rPr lang="en-US" sz="1800" b="0" dirty="0">
              <a:latin typeface="Cambria" panose="02040503050406030204" pitchFamily="18" charset="0"/>
            </a:rPr>
            <a:t> </a:t>
          </a:r>
          <a:r>
            <a:rPr lang="en-US" sz="1800" b="0" dirty="0" err="1">
              <a:latin typeface="Cambria" panose="02040503050406030204" pitchFamily="18" charset="0"/>
            </a:rPr>
            <a:t>důrazem</a:t>
          </a:r>
          <a:r>
            <a:rPr lang="en-US" sz="1800" b="0" dirty="0">
              <a:latin typeface="Cambria" panose="02040503050406030204" pitchFamily="18" charset="0"/>
            </a:rPr>
            <a:t> </a:t>
          </a:r>
          <a:r>
            <a:rPr lang="en-US" sz="1800" b="0" dirty="0" err="1">
              <a:latin typeface="Cambria" panose="02040503050406030204" pitchFamily="18" charset="0"/>
            </a:rPr>
            <a:t>na</a:t>
          </a:r>
          <a:r>
            <a:rPr lang="en-US" sz="1800" b="0" dirty="0">
              <a:latin typeface="Cambria" panose="02040503050406030204" pitchFamily="18" charset="0"/>
            </a:rPr>
            <a:t> </a:t>
          </a:r>
          <a:r>
            <a:rPr lang="en-US" sz="1800" b="0" dirty="0" err="1">
              <a:latin typeface="Cambria" panose="02040503050406030204" pitchFamily="18" charset="0"/>
            </a:rPr>
            <a:t>požadavky</a:t>
          </a:r>
          <a:r>
            <a:rPr lang="en-US" sz="1800" b="0" dirty="0">
              <a:latin typeface="Cambria" panose="02040503050406030204" pitchFamily="18" charset="0"/>
            </a:rPr>
            <a:t> a </a:t>
          </a:r>
          <a:r>
            <a:rPr lang="en-US" sz="1800" b="0" dirty="0" err="1">
              <a:latin typeface="Cambria" panose="02040503050406030204" pitchFamily="18" charset="0"/>
            </a:rPr>
            <a:t>doporučení</a:t>
          </a:r>
          <a:r>
            <a:rPr lang="en-US" sz="1800" b="0" dirty="0">
              <a:latin typeface="Cambria" panose="02040503050406030204" pitchFamily="18" charset="0"/>
            </a:rPr>
            <a:t> pro </a:t>
          </a:r>
          <a:r>
            <a:rPr lang="en-US" sz="1800" b="0" dirty="0" err="1">
              <a:latin typeface="Cambria" panose="02040503050406030204" pitchFamily="18" charset="0"/>
            </a:rPr>
            <a:t>činnost</a:t>
          </a:r>
          <a:r>
            <a:rPr lang="en-US" sz="1800" b="0" dirty="0">
              <a:latin typeface="Cambria" panose="02040503050406030204" pitchFamily="18" charset="0"/>
            </a:rPr>
            <a:t> v </a:t>
          </a:r>
          <a:r>
            <a:rPr lang="en-US" sz="1800" b="0" dirty="0" err="1">
              <a:latin typeface="Cambria" panose="02040503050406030204" pitchFamily="18" charset="0"/>
            </a:rPr>
            <a:t>rámci</a:t>
          </a:r>
          <a:r>
            <a:rPr lang="en-US" sz="1800" b="0" dirty="0">
              <a:latin typeface="Cambria" panose="02040503050406030204" pitchFamily="18" charset="0"/>
            </a:rPr>
            <a:t> </a:t>
          </a:r>
          <a:r>
            <a:rPr lang="en-US" sz="1800" b="0" dirty="0" err="1">
              <a:latin typeface="Cambria" panose="02040503050406030204" pitchFamily="18" charset="0"/>
            </a:rPr>
            <a:t>provádění</a:t>
          </a:r>
          <a:r>
            <a:rPr lang="en-US" sz="1800" b="0" dirty="0">
              <a:latin typeface="Cambria" panose="02040503050406030204" pitchFamily="18" charset="0"/>
            </a:rPr>
            <a:t> </a:t>
          </a:r>
          <a:r>
            <a:rPr lang="en-US" sz="1800" b="0" dirty="0" err="1">
              <a:latin typeface="Cambria" panose="02040503050406030204" pitchFamily="18" charset="0"/>
            </a:rPr>
            <a:t>projektu</a:t>
          </a:r>
          <a:r>
            <a:rPr lang="en-US" sz="1800" b="0" dirty="0">
              <a:latin typeface="Cambria" panose="02040503050406030204" pitchFamily="18" charset="0"/>
            </a:rPr>
            <a:t> </a:t>
          </a:r>
          <a:r>
            <a:rPr lang="en-US" sz="1800" b="0" dirty="0" err="1">
              <a:latin typeface="Cambria" panose="02040503050406030204" pitchFamily="18" charset="0"/>
            </a:rPr>
            <a:t>Evropské</a:t>
          </a:r>
          <a:r>
            <a:rPr lang="en-US" sz="1800" b="0" dirty="0">
              <a:latin typeface="Cambria" panose="02040503050406030204" pitchFamily="18" charset="0"/>
            </a:rPr>
            <a:t> </a:t>
          </a:r>
          <a:r>
            <a:rPr lang="en-US" sz="1800" b="0" dirty="0" err="1">
              <a:latin typeface="Cambria" panose="02040503050406030204" pitchFamily="18" charset="0"/>
            </a:rPr>
            <a:t>unie</a:t>
          </a:r>
          <a:r>
            <a:rPr lang="en-US" sz="1800" b="0" dirty="0">
              <a:latin typeface="Cambria" panose="02040503050406030204" pitchFamily="18" charset="0"/>
            </a:rPr>
            <a:t> v </a:t>
          </a:r>
          <a:r>
            <a:rPr lang="en-US" sz="1800" b="0" dirty="0" err="1">
              <a:latin typeface="Cambria" panose="02040503050406030204" pitchFamily="18" charset="0"/>
            </a:rPr>
            <a:t>oblasti</a:t>
          </a:r>
          <a:r>
            <a:rPr lang="en-US" sz="1800" b="0" dirty="0">
              <a:latin typeface="Cambria" panose="02040503050406030204" pitchFamily="18" charset="0"/>
            </a:rPr>
            <a:t> </a:t>
          </a:r>
          <a:r>
            <a:rPr lang="en-US" sz="1800" b="0" dirty="0" err="1">
              <a:latin typeface="Cambria" panose="02040503050406030204" pitchFamily="18" charset="0"/>
            </a:rPr>
            <a:t>klimatické</a:t>
          </a:r>
          <a:r>
            <a:rPr lang="en-US" sz="1800" b="0" dirty="0">
              <a:latin typeface="Cambria" panose="02040503050406030204" pitchFamily="18" charset="0"/>
            </a:rPr>
            <a:t> </a:t>
          </a:r>
          <a:r>
            <a:rPr lang="en-US" sz="1800" b="0" dirty="0" err="1">
              <a:latin typeface="Cambria" panose="02040503050406030204" pitchFamily="18" charset="0"/>
            </a:rPr>
            <a:t>politiky</a:t>
          </a:r>
          <a:r>
            <a:rPr lang="en-US" sz="1800" b="0" dirty="0">
              <a:latin typeface="Cambria" panose="02040503050406030204" pitchFamily="18" charset="0"/>
            </a:rPr>
            <a:t> </a:t>
          </a:r>
          <a:r>
            <a:rPr lang="en-US" sz="1800" b="0" dirty="0" err="1">
              <a:latin typeface="Cambria" panose="02040503050406030204" pitchFamily="18" charset="0"/>
            </a:rPr>
            <a:t>partnerskou</a:t>
          </a:r>
          <a:r>
            <a:rPr lang="en-US" sz="1800" b="0" dirty="0">
              <a:latin typeface="Cambria" panose="02040503050406030204" pitchFamily="18" charset="0"/>
            </a:rPr>
            <a:t> </a:t>
          </a:r>
          <a:r>
            <a:rPr lang="en-US" sz="1800" b="0" dirty="0" err="1">
              <a:latin typeface="Cambria" panose="02040503050406030204" pitchFamily="18" charset="0"/>
            </a:rPr>
            <a:t>zemí</a:t>
          </a:r>
          <a:r>
            <a:rPr lang="en-US" sz="1800" b="0" dirty="0">
              <a:latin typeface="Cambria" panose="02040503050406030204" pitchFamily="18" charset="0"/>
            </a:rPr>
            <a:t> a </a:t>
          </a:r>
          <a:r>
            <a:rPr lang="en-US" sz="1800" b="0" dirty="0" err="1">
              <a:latin typeface="Cambria" panose="02040503050406030204" pitchFamily="18" charset="0"/>
            </a:rPr>
            <a:t>požadavky</a:t>
          </a:r>
          <a:r>
            <a:rPr lang="en-US" sz="1800" b="0" dirty="0">
              <a:latin typeface="Cambria" panose="02040503050406030204" pitchFamily="18" charset="0"/>
            </a:rPr>
            <a:t> </a:t>
          </a:r>
          <a:r>
            <a:rPr lang="en-US" sz="1800" b="0" dirty="0" err="1">
              <a:latin typeface="Cambria" panose="02040503050406030204" pitchFamily="18" charset="0"/>
            </a:rPr>
            <a:t>na</a:t>
          </a:r>
          <a:r>
            <a:rPr lang="en-US" sz="1800" b="0" dirty="0">
              <a:latin typeface="Cambria" panose="02040503050406030204" pitchFamily="18" charset="0"/>
            </a:rPr>
            <a:t> </a:t>
          </a:r>
          <a:r>
            <a:rPr lang="en-US" sz="1800" b="0" dirty="0" err="1">
              <a:latin typeface="Cambria" panose="02040503050406030204" pitchFamily="18" charset="0"/>
            </a:rPr>
            <a:t>větší</a:t>
          </a:r>
          <a:r>
            <a:rPr lang="en-US" sz="1800" b="0" dirty="0">
              <a:latin typeface="Cambria" panose="02040503050406030204" pitchFamily="18" charset="0"/>
            </a:rPr>
            <a:t> </a:t>
          </a:r>
          <a:r>
            <a:rPr lang="en-US" sz="1800" b="0" dirty="0" err="1">
              <a:latin typeface="Cambria" panose="02040503050406030204" pitchFamily="18" charset="0"/>
            </a:rPr>
            <a:t>účast</a:t>
          </a:r>
          <a:r>
            <a:rPr lang="en-US" sz="1800" b="0" dirty="0">
              <a:latin typeface="Cambria" panose="02040503050406030204" pitchFamily="18" charset="0"/>
            </a:rPr>
            <a:t> </a:t>
          </a:r>
          <a:r>
            <a:rPr lang="en-US" sz="1800" b="0" dirty="0" err="1">
              <a:latin typeface="Cambria" panose="02040503050406030204" pitchFamily="18" charset="0"/>
            </a:rPr>
            <a:t>zaměstnanců</a:t>
          </a:r>
          <a:r>
            <a:rPr lang="en-US" sz="1800" b="0" dirty="0">
              <a:latin typeface="Cambria" panose="02040503050406030204" pitchFamily="18" charset="0"/>
            </a:rPr>
            <a:t> </a:t>
          </a:r>
          <a:r>
            <a:rPr lang="en-US" sz="1800" b="0" dirty="0" err="1">
              <a:latin typeface="Cambria" panose="02040503050406030204" pitchFamily="18" charset="0"/>
            </a:rPr>
            <a:t>na</a:t>
          </a:r>
          <a:r>
            <a:rPr lang="en-US" sz="1800" b="0" dirty="0">
              <a:latin typeface="Cambria" panose="02040503050406030204" pitchFamily="18" charset="0"/>
            </a:rPr>
            <a:t> </a:t>
          </a:r>
          <a:r>
            <a:rPr lang="en-US" sz="1800" b="0" dirty="0" err="1">
              <a:latin typeface="Cambria" panose="02040503050406030204" pitchFamily="18" charset="0"/>
            </a:rPr>
            <a:t>tomto</a:t>
          </a:r>
          <a:r>
            <a:rPr lang="en-US" sz="1800" b="0" dirty="0">
              <a:latin typeface="Cambria" panose="02040503050406030204" pitchFamily="18" charset="0"/>
            </a:rPr>
            <a:t> </a:t>
          </a:r>
          <a:r>
            <a:rPr lang="en-US" sz="1800" b="0" dirty="0" err="1">
              <a:latin typeface="Cambria" panose="02040503050406030204" pitchFamily="18" charset="0"/>
            </a:rPr>
            <a:t>procesu</a:t>
          </a:r>
          <a:r>
            <a:rPr lang="en-US" sz="1800" b="0" dirty="0">
              <a:latin typeface="Cambria" panose="02040503050406030204" pitchFamily="18" charset="0"/>
            </a:rPr>
            <a:t> .</a:t>
          </a:r>
          <a:endParaRPr lang="pl-PL" sz="1800" b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FD152D7-C4EE-4852-B1A0-5C87A096F40D}" type="parTrans" cxnId="{5AB25F06-B601-4E1D-BC30-D806C2E1D9EE}">
      <dgm:prSet/>
      <dgm:spPr/>
      <dgm:t>
        <a:bodyPr/>
        <a:lstStyle/>
        <a:p>
          <a:endParaRPr lang="pl-PL"/>
        </a:p>
      </dgm:t>
    </dgm:pt>
    <dgm:pt modelId="{B4C4DC9D-B39D-4BB5-8E3B-39F5E356190F}" type="sibTrans" cxnId="{5AB25F06-B601-4E1D-BC30-D806C2E1D9EE}">
      <dgm:prSet/>
      <dgm:spPr/>
      <dgm:t>
        <a:bodyPr/>
        <a:lstStyle/>
        <a:p>
          <a:endParaRPr lang="pl-PL"/>
        </a:p>
      </dgm:t>
    </dgm:pt>
    <dgm:pt modelId="{026788A4-28CA-4173-BA03-BD52C6C67607}">
      <dgm:prSet custT="1"/>
      <dgm:spPr/>
      <dgm:t>
        <a:bodyPr/>
        <a:lstStyle/>
        <a:p>
          <a:pPr algn="just">
            <a:spcBef>
              <a:spcPts val="600"/>
            </a:spcBef>
            <a:spcAft>
              <a:spcPts val="600"/>
            </a:spcAft>
            <a:buFont typeface="Wingdings" panose="05000000000000000000" pitchFamily="2" charset="2"/>
            <a:buChar char="ü"/>
          </a:pPr>
          <a:r>
            <a:rPr lang="cs-CZ" sz="1800" dirty="0">
              <a:latin typeface="Cambria" panose="02040503050406030204" pitchFamily="18" charset="0"/>
            </a:rPr>
            <a:t>P</a:t>
          </a:r>
          <a:r>
            <a:rPr lang="en-US" sz="1800" dirty="0" err="1">
              <a:latin typeface="Cambria" panose="02040503050406030204" pitchFamily="18" charset="0"/>
            </a:rPr>
            <a:t>říklad</a:t>
          </a:r>
          <a:r>
            <a:rPr lang="en-US" sz="1800" dirty="0">
              <a:latin typeface="Cambria" panose="02040503050406030204" pitchFamily="18" charset="0"/>
            </a:rPr>
            <a:t>/</a:t>
          </a:r>
          <a:r>
            <a:rPr lang="cs-CZ" sz="1800" dirty="0">
              <a:latin typeface="Cambria" panose="02040503050406030204" pitchFamily="18" charset="0"/>
            </a:rPr>
            <a:t>y</a:t>
          </a:r>
          <a:r>
            <a:rPr lang="en-US" sz="1800" dirty="0">
              <a:latin typeface="Cambria" panose="02040503050406030204" pitchFamily="18" charset="0"/>
            </a:rPr>
            <a:t> </a:t>
          </a:r>
          <a:r>
            <a:rPr lang="en-US" sz="1800" dirty="0" err="1">
              <a:latin typeface="Cambria" panose="02040503050406030204" pitchFamily="18" charset="0"/>
            </a:rPr>
            <a:t>úspěšn</a:t>
          </a:r>
          <a:r>
            <a:rPr lang="cs-CZ" sz="1800" dirty="0">
              <a:latin typeface="Cambria" panose="02040503050406030204" pitchFamily="18" charset="0"/>
            </a:rPr>
            <a:t>é</a:t>
          </a:r>
          <a:r>
            <a:rPr lang="en-US" sz="1800" dirty="0">
              <a:latin typeface="Cambria" panose="02040503050406030204" pitchFamily="18" charset="0"/>
            </a:rPr>
            <a:t> </a:t>
          </a:r>
          <a:r>
            <a:rPr lang="en-US" sz="1800" dirty="0" err="1">
              <a:latin typeface="Cambria" panose="02040503050406030204" pitchFamily="18" charset="0"/>
            </a:rPr>
            <a:t>stávající</a:t>
          </a:r>
          <a:r>
            <a:rPr lang="en-US" sz="1800" dirty="0">
              <a:latin typeface="Cambria" panose="02040503050406030204" pitchFamily="18" charset="0"/>
            </a:rPr>
            <a:t> </a:t>
          </a:r>
          <a:r>
            <a:rPr lang="en-US" sz="1800" dirty="0" err="1">
              <a:latin typeface="Cambria" panose="02040503050406030204" pitchFamily="18" charset="0"/>
            </a:rPr>
            <a:t>spolupráce</a:t>
          </a:r>
          <a:r>
            <a:rPr lang="en-US" sz="1800" dirty="0">
              <a:latin typeface="Cambria" panose="02040503050406030204" pitchFamily="18" charset="0"/>
            </a:rPr>
            <a:t> </a:t>
          </a:r>
          <a:r>
            <a:rPr lang="en-US" sz="1800" dirty="0" err="1">
              <a:latin typeface="Cambria" panose="02040503050406030204" pitchFamily="18" charset="0"/>
            </a:rPr>
            <a:t>sociálních</a:t>
          </a:r>
          <a:r>
            <a:rPr lang="en-US" sz="1800" dirty="0">
              <a:latin typeface="Cambria" panose="02040503050406030204" pitchFamily="18" charset="0"/>
            </a:rPr>
            <a:t> </a:t>
          </a:r>
          <a:r>
            <a:rPr lang="en-US" sz="1800" dirty="0" err="1">
              <a:latin typeface="Cambria" panose="02040503050406030204" pitchFamily="18" charset="0"/>
            </a:rPr>
            <a:t>partnerů</a:t>
          </a:r>
          <a:r>
            <a:rPr lang="en-US" sz="1800" dirty="0">
              <a:latin typeface="Cambria" panose="02040503050406030204" pitchFamily="18" charset="0"/>
            </a:rPr>
            <a:t> </a:t>
          </a:r>
          <a:r>
            <a:rPr lang="en-US" sz="1800" dirty="0" err="1">
              <a:latin typeface="Cambria" panose="02040503050406030204" pitchFamily="18" charset="0"/>
            </a:rPr>
            <a:t>při</a:t>
          </a:r>
          <a:r>
            <a:rPr lang="en-US" sz="1800" dirty="0">
              <a:latin typeface="Cambria" panose="02040503050406030204" pitchFamily="18" charset="0"/>
            </a:rPr>
            <a:t> </a:t>
          </a:r>
          <a:r>
            <a:rPr lang="en-US" sz="1800" dirty="0" err="1">
              <a:latin typeface="Cambria" panose="02040503050406030204" pitchFamily="18" charset="0"/>
            </a:rPr>
            <a:t>zavádění</a:t>
          </a:r>
          <a:r>
            <a:rPr lang="en-US" sz="1800" dirty="0">
              <a:latin typeface="Cambria" panose="02040503050406030204" pitchFamily="18" charset="0"/>
            </a:rPr>
            <a:t> </a:t>
          </a:r>
          <a:r>
            <a:rPr lang="en-US" sz="1800" dirty="0" err="1">
              <a:latin typeface="Cambria" panose="02040503050406030204" pitchFamily="18" charset="0"/>
            </a:rPr>
            <a:t>řešení</a:t>
          </a:r>
          <a:r>
            <a:rPr lang="cs-CZ" sz="1800" dirty="0">
              <a:latin typeface="Cambria" panose="02040503050406030204" pitchFamily="18" charset="0"/>
            </a:rPr>
            <a:t>, která </a:t>
          </a:r>
          <a:r>
            <a:rPr lang="en-US" sz="1800" dirty="0" err="1">
              <a:latin typeface="Cambria" panose="02040503050406030204" pitchFamily="18" charset="0"/>
            </a:rPr>
            <a:t>souvisejí</a:t>
          </a:r>
          <a:r>
            <a:rPr lang="en-US" sz="1800" dirty="0">
              <a:latin typeface="Cambria" panose="02040503050406030204" pitchFamily="18" charset="0"/>
            </a:rPr>
            <a:t> s </a:t>
          </a:r>
          <a:r>
            <a:rPr lang="en-US" sz="1800" dirty="0" err="1">
              <a:latin typeface="Cambria" panose="02040503050406030204" pitchFamily="18" charset="0"/>
            </a:rPr>
            <a:t>cíli</a:t>
          </a:r>
          <a:r>
            <a:rPr lang="en-US" sz="1800" dirty="0">
              <a:latin typeface="Cambria" panose="02040503050406030204" pitchFamily="18" charset="0"/>
            </a:rPr>
            <a:t> </a:t>
          </a:r>
          <a:r>
            <a:rPr lang="en-US" sz="1800" dirty="0" err="1">
              <a:latin typeface="Cambria" panose="02040503050406030204" pitchFamily="18" charset="0"/>
            </a:rPr>
            <a:t>Evropské</a:t>
          </a:r>
          <a:r>
            <a:rPr lang="en-US" sz="1800" dirty="0">
              <a:latin typeface="Cambria" panose="02040503050406030204" pitchFamily="18" charset="0"/>
            </a:rPr>
            <a:t> </a:t>
          </a:r>
          <a:r>
            <a:rPr lang="en-US" sz="1800" dirty="0" err="1">
              <a:latin typeface="Cambria" panose="02040503050406030204" pitchFamily="18" charset="0"/>
            </a:rPr>
            <a:t>zelené</a:t>
          </a:r>
          <a:r>
            <a:rPr lang="en-US" sz="1800" dirty="0">
              <a:latin typeface="Cambria" panose="02040503050406030204" pitchFamily="18" charset="0"/>
            </a:rPr>
            <a:t> </a:t>
          </a:r>
          <a:r>
            <a:rPr lang="en-US" sz="1800" dirty="0" err="1">
              <a:latin typeface="Cambria" panose="02040503050406030204" pitchFamily="18" charset="0"/>
            </a:rPr>
            <a:t>dohody</a:t>
          </a:r>
          <a:r>
            <a:rPr lang="cs-CZ" sz="1800" dirty="0">
              <a:latin typeface="Cambria" panose="02040503050406030204" pitchFamily="18" charset="0"/>
            </a:rPr>
            <a:t>,</a:t>
          </a:r>
          <a:r>
            <a:rPr lang="en-US" sz="1800" dirty="0">
              <a:latin typeface="Cambria" panose="02040503050406030204" pitchFamily="18" charset="0"/>
            </a:rPr>
            <a:t> </a:t>
          </a:r>
          <a:r>
            <a:rPr lang="en-US" sz="1800" dirty="0" err="1">
              <a:latin typeface="Cambria" panose="02040503050406030204" pitchFamily="18" charset="0"/>
            </a:rPr>
            <a:t>nebo</a:t>
          </a:r>
          <a:r>
            <a:rPr lang="en-US" sz="1800" dirty="0">
              <a:latin typeface="Cambria" panose="02040503050406030204" pitchFamily="18" charset="0"/>
            </a:rPr>
            <a:t> </a:t>
          </a:r>
          <a:r>
            <a:rPr lang="cs-CZ" sz="1800" dirty="0">
              <a:latin typeface="Cambria" panose="02040503050406030204" pitchFamily="18" charset="0"/>
            </a:rPr>
            <a:t> při </a:t>
          </a:r>
          <a:r>
            <a:rPr lang="en-US" sz="1800" dirty="0" err="1">
              <a:latin typeface="Cambria" panose="02040503050406030204" pitchFamily="18" charset="0"/>
            </a:rPr>
            <a:t>činnost</a:t>
          </a:r>
          <a:r>
            <a:rPr lang="cs-CZ" sz="1800" dirty="0">
              <a:latin typeface="Cambria" panose="02040503050406030204" pitchFamily="18" charset="0"/>
            </a:rPr>
            <a:t>ech</a:t>
          </a:r>
          <a:r>
            <a:rPr lang="en-US" sz="1800" dirty="0">
              <a:latin typeface="Cambria" panose="02040503050406030204" pitchFamily="18" charset="0"/>
            </a:rPr>
            <a:t> </a:t>
          </a:r>
          <a:r>
            <a:rPr lang="en-US" sz="1800" dirty="0" err="1">
              <a:latin typeface="Cambria" panose="02040503050406030204" pitchFamily="18" charset="0"/>
            </a:rPr>
            <a:t>prováděných</a:t>
          </a:r>
          <a:r>
            <a:rPr lang="en-US" sz="1800" dirty="0">
              <a:latin typeface="Cambria" panose="02040503050406030204" pitchFamily="18" charset="0"/>
            </a:rPr>
            <a:t> </a:t>
          </a:r>
          <a:r>
            <a:rPr lang="en-US" sz="1800" dirty="0" err="1">
              <a:latin typeface="Cambria" panose="02040503050406030204" pitchFamily="18" charset="0"/>
            </a:rPr>
            <a:t>společnostmi</a:t>
          </a:r>
          <a:r>
            <a:rPr lang="en-US" sz="1800" dirty="0">
              <a:latin typeface="Cambria" panose="02040503050406030204" pitchFamily="18" charset="0"/>
            </a:rPr>
            <a:t> </a:t>
          </a:r>
          <a:r>
            <a:rPr lang="en-US" sz="1800" dirty="0" err="1">
              <a:latin typeface="Cambria" panose="02040503050406030204" pitchFamily="18" charset="0"/>
            </a:rPr>
            <a:t>nebo</a:t>
          </a:r>
          <a:r>
            <a:rPr lang="en-US" sz="1800" dirty="0">
              <a:latin typeface="Cambria" panose="02040503050406030204" pitchFamily="18" charset="0"/>
            </a:rPr>
            <a:t> </a:t>
          </a:r>
          <a:r>
            <a:rPr lang="en-US" sz="1800" dirty="0" err="1">
              <a:latin typeface="Cambria" panose="02040503050406030204" pitchFamily="18" charset="0"/>
            </a:rPr>
            <a:t>zeměmi</a:t>
          </a:r>
          <a:r>
            <a:rPr lang="en-US" sz="1800" dirty="0">
              <a:latin typeface="Cambria" panose="02040503050406030204" pitchFamily="18" charset="0"/>
            </a:rPr>
            <a:t> </a:t>
          </a:r>
          <a:r>
            <a:rPr lang="en-US" sz="1800" dirty="0" err="1">
              <a:latin typeface="Cambria" panose="02040503050406030204" pitchFamily="18" charset="0"/>
            </a:rPr>
            <a:t>za</a:t>
          </a:r>
          <a:r>
            <a:rPr lang="en-US" sz="1800" dirty="0">
              <a:latin typeface="Cambria" panose="02040503050406030204" pitchFamily="18" charset="0"/>
            </a:rPr>
            <a:t> </a:t>
          </a:r>
          <a:r>
            <a:rPr lang="en-US" sz="1800" dirty="0" err="1">
              <a:latin typeface="Cambria" panose="02040503050406030204" pitchFamily="18" charset="0"/>
            </a:rPr>
            <a:t>účelem</a:t>
          </a:r>
          <a:r>
            <a:rPr lang="en-US" sz="1800" dirty="0">
              <a:latin typeface="Cambria" panose="02040503050406030204" pitchFamily="18" charset="0"/>
            </a:rPr>
            <a:t> </a:t>
          </a:r>
          <a:r>
            <a:rPr lang="en-US" sz="1800" dirty="0" err="1">
              <a:latin typeface="Cambria" panose="02040503050406030204" pitchFamily="18" charset="0"/>
            </a:rPr>
            <a:t>provádění</a:t>
          </a:r>
          <a:r>
            <a:rPr lang="en-US" sz="1800" dirty="0">
              <a:latin typeface="Cambria" panose="02040503050406030204" pitchFamily="18" charset="0"/>
            </a:rPr>
            <a:t> </a:t>
          </a:r>
          <a:r>
            <a:rPr lang="cs-CZ" sz="1800" dirty="0">
              <a:latin typeface="Cambria" panose="02040503050406030204" pitchFamily="18" charset="0"/>
            </a:rPr>
            <a:t>klimatické </a:t>
          </a:r>
          <a:r>
            <a:rPr lang="en-US" sz="1800" dirty="0" err="1">
              <a:latin typeface="Cambria" panose="02040503050406030204" pitchFamily="18" charset="0"/>
            </a:rPr>
            <a:t>politiky</a:t>
          </a:r>
          <a:r>
            <a:rPr lang="en-US" sz="1800" dirty="0">
              <a:latin typeface="Cambria" panose="02040503050406030204" pitchFamily="18" charset="0"/>
            </a:rPr>
            <a:t> (</a:t>
          </a:r>
          <a:r>
            <a:rPr lang="en-US" sz="1800" dirty="0" err="1">
              <a:latin typeface="Cambria" panose="02040503050406030204" pitchFamily="18" charset="0"/>
            </a:rPr>
            <a:t>např</a:t>
          </a:r>
          <a:r>
            <a:rPr lang="en-US" sz="1800" dirty="0">
              <a:latin typeface="Cambria" panose="02040503050406030204" pitchFamily="18" charset="0"/>
            </a:rPr>
            <a:t>. </a:t>
          </a:r>
          <a:r>
            <a:rPr lang="en-US" sz="1800" dirty="0" err="1">
              <a:latin typeface="Cambria" panose="02040503050406030204" pitchFamily="18" charset="0"/>
            </a:rPr>
            <a:t>přijaté</a:t>
          </a:r>
          <a:r>
            <a:rPr lang="en-US" sz="1800" dirty="0">
              <a:latin typeface="Cambria" panose="02040503050406030204" pitchFamily="18" charset="0"/>
            </a:rPr>
            <a:t> </a:t>
          </a:r>
          <a:r>
            <a:rPr lang="en-US" sz="1800" dirty="0" err="1">
              <a:latin typeface="Cambria" panose="02040503050406030204" pitchFamily="18" charset="0"/>
            </a:rPr>
            <a:t>dokumenty</a:t>
          </a:r>
          <a:r>
            <a:rPr lang="en-US" sz="1800" dirty="0">
              <a:latin typeface="Cambria" panose="02040503050406030204" pitchFamily="18" charset="0"/>
            </a:rPr>
            <a:t>, </a:t>
          </a:r>
          <a:r>
            <a:rPr lang="en-US" sz="1800" dirty="0" err="1">
              <a:latin typeface="Cambria" panose="02040503050406030204" pitchFamily="18" charset="0"/>
            </a:rPr>
            <a:t>strategie</a:t>
          </a:r>
          <a:r>
            <a:rPr lang="en-US" sz="1800" dirty="0">
              <a:latin typeface="Cambria" panose="02040503050406030204" pitchFamily="18" charset="0"/>
            </a:rPr>
            <a:t> </a:t>
          </a:r>
          <a:r>
            <a:rPr lang="en-US" sz="1800" dirty="0" err="1">
              <a:latin typeface="Cambria" panose="02040503050406030204" pitchFamily="18" charset="0"/>
            </a:rPr>
            <a:t>nebo</a:t>
          </a:r>
          <a:r>
            <a:rPr lang="en-US" sz="1800" dirty="0">
              <a:latin typeface="Cambria" panose="02040503050406030204" pitchFamily="18" charset="0"/>
            </a:rPr>
            <a:t> </a:t>
          </a:r>
          <a:r>
            <a:rPr lang="en-US" sz="1800" dirty="0" err="1">
              <a:latin typeface="Cambria" panose="02040503050406030204" pitchFamily="18" charset="0"/>
            </a:rPr>
            <a:t>faktická</a:t>
          </a:r>
          <a:r>
            <a:rPr lang="en-US" sz="1800" dirty="0">
              <a:latin typeface="Cambria" panose="02040503050406030204" pitchFamily="18" charset="0"/>
            </a:rPr>
            <a:t> </a:t>
          </a:r>
          <a:r>
            <a:rPr lang="en-US" sz="1800" dirty="0" err="1">
              <a:latin typeface="Cambria" panose="02040503050406030204" pitchFamily="18" charset="0"/>
            </a:rPr>
            <a:t>opatření</a:t>
          </a:r>
          <a:r>
            <a:rPr lang="en-US" sz="1800" dirty="0">
              <a:latin typeface="Cambria" panose="02040503050406030204" pitchFamily="18" charset="0"/>
            </a:rPr>
            <a:t>).</a:t>
          </a:r>
          <a:r>
            <a:rPr lang="cs-CZ" sz="1800" dirty="0">
              <a:latin typeface="Cambria" panose="02040503050406030204" pitchFamily="18" charset="0"/>
            </a:rPr>
            <a:t> </a:t>
          </a:r>
          <a:endParaRPr lang="pl-PL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41435D3-564B-4E6A-B5E4-2DE220B5E912}" type="parTrans" cxnId="{DFB95C82-A8A2-4E05-9880-9202E93E30DC}">
      <dgm:prSet/>
      <dgm:spPr/>
      <dgm:t>
        <a:bodyPr/>
        <a:lstStyle/>
        <a:p>
          <a:endParaRPr lang="pl-PL"/>
        </a:p>
      </dgm:t>
    </dgm:pt>
    <dgm:pt modelId="{5F13F8B9-122F-4A03-BADF-096B14A712ED}" type="sibTrans" cxnId="{DFB95C82-A8A2-4E05-9880-9202E93E30DC}">
      <dgm:prSet/>
      <dgm:spPr/>
      <dgm:t>
        <a:bodyPr/>
        <a:lstStyle/>
        <a:p>
          <a:endParaRPr lang="pl-PL"/>
        </a:p>
      </dgm:t>
    </dgm:pt>
    <dgm:pt modelId="{AB5CD7DC-E53F-4CDA-B335-C84A01AEE22D}">
      <dgm:prSet custT="1"/>
      <dgm:spPr/>
      <dgm:t>
        <a:bodyPr/>
        <a:lstStyle/>
        <a:p>
          <a:pPr algn="just">
            <a:spcBef>
              <a:spcPts val="600"/>
            </a:spcBef>
            <a:spcAft>
              <a:spcPts val="600"/>
            </a:spcAft>
            <a:buFont typeface="Wingdings" panose="05000000000000000000" pitchFamily="2" charset="2"/>
            <a:buChar char="ü"/>
          </a:pPr>
          <a:r>
            <a:rPr lang="en-US" sz="1800" dirty="0" err="1">
              <a:latin typeface="Cambria" panose="02040503050406030204" pitchFamily="18" charset="0"/>
            </a:rPr>
            <a:t>Návrhy</a:t>
          </a:r>
          <a:r>
            <a:rPr lang="en-US" sz="1800" dirty="0">
              <a:latin typeface="Cambria" panose="02040503050406030204" pitchFamily="18" charset="0"/>
            </a:rPr>
            <a:t>/</a:t>
          </a:r>
          <a:r>
            <a:rPr lang="en-US" sz="1800" dirty="0" err="1">
              <a:latin typeface="Cambria" panose="02040503050406030204" pitchFamily="18" charset="0"/>
            </a:rPr>
            <a:t>doporučené</a:t>
          </a:r>
          <a:r>
            <a:rPr lang="en-US" sz="1800" dirty="0">
              <a:latin typeface="Cambria" panose="02040503050406030204" pitchFamily="18" charset="0"/>
            </a:rPr>
            <a:t> </a:t>
          </a:r>
          <a:r>
            <a:rPr lang="en-US" sz="1800" dirty="0" err="1">
              <a:latin typeface="Cambria" panose="02040503050406030204" pitchFamily="18" charset="0"/>
            </a:rPr>
            <a:t>činnosti</a:t>
          </a:r>
          <a:r>
            <a:rPr lang="en-US" sz="1800" dirty="0">
              <a:latin typeface="Cambria" panose="02040503050406030204" pitchFamily="18" charset="0"/>
            </a:rPr>
            <a:t> </a:t>
          </a:r>
          <a:r>
            <a:rPr lang="en-US" sz="1800" dirty="0" err="1">
              <a:latin typeface="Cambria" panose="02040503050406030204" pitchFamily="18" charset="0"/>
            </a:rPr>
            <a:t>související</a:t>
          </a:r>
          <a:r>
            <a:rPr lang="en-US" sz="1800" dirty="0">
              <a:latin typeface="Cambria" panose="02040503050406030204" pitchFamily="18" charset="0"/>
            </a:rPr>
            <a:t> s </a:t>
          </a:r>
          <a:r>
            <a:rPr lang="en-US" sz="1800" dirty="0" err="1">
              <a:latin typeface="Cambria" panose="02040503050406030204" pitchFamily="18" charset="0"/>
            </a:rPr>
            <a:t>větší</a:t>
          </a:r>
          <a:r>
            <a:rPr lang="en-US" sz="1800" dirty="0">
              <a:latin typeface="Cambria" panose="02040503050406030204" pitchFamily="18" charset="0"/>
            </a:rPr>
            <a:t> </a:t>
          </a:r>
          <a:r>
            <a:rPr lang="en-US" sz="1800" dirty="0" err="1">
              <a:latin typeface="Cambria" panose="02040503050406030204" pitchFamily="18" charset="0"/>
            </a:rPr>
            <a:t>účastí</a:t>
          </a:r>
          <a:r>
            <a:rPr lang="en-US" sz="1800" dirty="0">
              <a:latin typeface="Cambria" panose="02040503050406030204" pitchFamily="18" charset="0"/>
            </a:rPr>
            <a:t> </a:t>
          </a:r>
          <a:r>
            <a:rPr lang="en-US" sz="1800" dirty="0" err="1">
              <a:latin typeface="Cambria" panose="02040503050406030204" pitchFamily="18" charset="0"/>
            </a:rPr>
            <a:t>zaměstnanců</a:t>
          </a:r>
          <a:r>
            <a:rPr lang="en-US" sz="1800" dirty="0">
              <a:latin typeface="Cambria" panose="02040503050406030204" pitchFamily="18" charset="0"/>
            </a:rPr>
            <a:t> </a:t>
          </a:r>
          <a:r>
            <a:rPr lang="en-US" sz="1800" dirty="0" err="1">
              <a:latin typeface="Cambria" panose="02040503050406030204" pitchFamily="18" charset="0"/>
            </a:rPr>
            <a:t>na</a:t>
          </a:r>
          <a:r>
            <a:rPr lang="en-US" sz="1800" dirty="0">
              <a:latin typeface="Cambria" panose="02040503050406030204" pitchFamily="18" charset="0"/>
            </a:rPr>
            <a:t> </a:t>
          </a:r>
          <a:r>
            <a:rPr lang="cs-CZ" sz="1800" dirty="0">
              <a:latin typeface="Cambria" panose="02040503050406030204" pitchFamily="18" charset="0"/>
            </a:rPr>
            <a:t>řízení </a:t>
          </a:r>
          <a:r>
            <a:rPr lang="en-US" sz="1800" dirty="0" err="1">
              <a:latin typeface="Cambria" panose="02040503050406030204" pitchFamily="18" charset="0"/>
            </a:rPr>
            <a:t>společnosti</a:t>
          </a:r>
          <a:r>
            <a:rPr lang="en-US" sz="1800" dirty="0">
              <a:latin typeface="Cambria" panose="02040503050406030204" pitchFamily="18" charset="0"/>
            </a:rPr>
            <a:t>.</a:t>
          </a:r>
          <a:r>
            <a:rPr lang="cs-CZ" sz="1800" dirty="0">
              <a:latin typeface="Cambria" panose="02040503050406030204" pitchFamily="18" charset="0"/>
            </a:rPr>
            <a:t> </a:t>
          </a:r>
          <a:r>
            <a:rPr lang="pl-PL" sz="18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</a:p>
      </dgm:t>
    </dgm:pt>
    <dgm:pt modelId="{546BEC90-E1C4-4318-AEF6-79EE64DDFD91}" type="parTrans" cxnId="{DAF7B249-C21D-409B-BF2C-4AF2F2D78132}">
      <dgm:prSet/>
      <dgm:spPr/>
      <dgm:t>
        <a:bodyPr/>
        <a:lstStyle/>
        <a:p>
          <a:endParaRPr lang="pl-PL"/>
        </a:p>
      </dgm:t>
    </dgm:pt>
    <dgm:pt modelId="{5705E09B-6A82-43D3-9E21-9E761CC8113F}" type="sibTrans" cxnId="{DAF7B249-C21D-409B-BF2C-4AF2F2D78132}">
      <dgm:prSet/>
      <dgm:spPr/>
      <dgm:t>
        <a:bodyPr/>
        <a:lstStyle/>
        <a:p>
          <a:endParaRPr lang="pl-PL"/>
        </a:p>
      </dgm:t>
    </dgm:pt>
    <dgm:pt modelId="{33626D19-DCA3-4A7A-A455-19013A8ABB1C}" type="pres">
      <dgm:prSet presAssocID="{35E1BCA9-F6DD-4B94-9C50-88BB95EEB559}" presName="Name0" presStyleCnt="0">
        <dgm:presLayoutVars>
          <dgm:dir/>
          <dgm:animLvl val="lvl"/>
          <dgm:resizeHandles val="exact"/>
        </dgm:presLayoutVars>
      </dgm:prSet>
      <dgm:spPr/>
    </dgm:pt>
    <dgm:pt modelId="{F37F1A97-BD83-4ED7-9883-044337528039}" type="pres">
      <dgm:prSet presAssocID="{5CD68F2D-D4E9-4EBE-B241-190BAE173B85}" presName="composite" presStyleCnt="0"/>
      <dgm:spPr/>
    </dgm:pt>
    <dgm:pt modelId="{3E7322AF-0D14-4E09-9407-4F5573EC1392}" type="pres">
      <dgm:prSet presAssocID="{5CD68F2D-D4E9-4EBE-B241-190BAE173B85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8905FD60-DB00-432F-BA1E-F1B15830C338}" type="pres">
      <dgm:prSet presAssocID="{5CD68F2D-D4E9-4EBE-B241-190BAE173B85}" presName="desTx" presStyleLbl="alignAccFollowNode1" presStyleIdx="0" presStyleCnt="1" custScaleY="108738">
        <dgm:presLayoutVars>
          <dgm:bulletEnabled val="1"/>
        </dgm:presLayoutVars>
      </dgm:prSet>
      <dgm:spPr/>
    </dgm:pt>
  </dgm:ptLst>
  <dgm:cxnLst>
    <dgm:cxn modelId="{50747100-BADA-4F52-A479-C613D0BDE106}" type="presOf" srcId="{D4B39A4E-B32E-4087-B3AD-96C813B1FBB7}" destId="{8905FD60-DB00-432F-BA1E-F1B15830C338}" srcOrd="0" destOrd="1" presId="urn:microsoft.com/office/officeart/2005/8/layout/hList1"/>
    <dgm:cxn modelId="{5AB25F06-B601-4E1D-BC30-D806C2E1D9EE}" srcId="{5CD68F2D-D4E9-4EBE-B241-190BAE173B85}" destId="{9C7F79D8-1FB7-4743-BA0C-ED14FD06B7E1}" srcOrd="2" destOrd="0" parTransId="{5FD152D7-C4EE-4852-B1A0-5C87A096F40D}" sibTransId="{B4C4DC9D-B39D-4BB5-8E3B-39F5E356190F}"/>
    <dgm:cxn modelId="{8C73110C-2EEA-4DDD-95F1-BC0262A31D7B}" type="presOf" srcId="{B2A31D6E-3E42-40E6-8C03-463F63181ED3}" destId="{8905FD60-DB00-432F-BA1E-F1B15830C338}" srcOrd="0" destOrd="0" presId="urn:microsoft.com/office/officeart/2005/8/layout/hList1"/>
    <dgm:cxn modelId="{12163036-8F18-42DC-94D6-F2F8805DBE3E}" type="presOf" srcId="{35E1BCA9-F6DD-4B94-9C50-88BB95EEB559}" destId="{33626D19-DCA3-4A7A-A455-19013A8ABB1C}" srcOrd="0" destOrd="0" presId="urn:microsoft.com/office/officeart/2005/8/layout/hList1"/>
    <dgm:cxn modelId="{0B30273E-293B-4A1B-8499-6CDE5296702F}" srcId="{35E1BCA9-F6DD-4B94-9C50-88BB95EEB559}" destId="{5CD68F2D-D4E9-4EBE-B241-190BAE173B85}" srcOrd="0" destOrd="0" parTransId="{F12EAABA-BBB6-4515-8AF7-5352405DC6E2}" sibTransId="{BEE91CB0-C3D8-4853-89AA-A114B8DE3D63}"/>
    <dgm:cxn modelId="{DAF7B249-C21D-409B-BF2C-4AF2F2D78132}" srcId="{5CD68F2D-D4E9-4EBE-B241-190BAE173B85}" destId="{AB5CD7DC-E53F-4CDA-B335-C84A01AEE22D}" srcOrd="4" destOrd="0" parTransId="{546BEC90-E1C4-4318-AEF6-79EE64DDFD91}" sibTransId="{5705E09B-6A82-43D3-9E21-9E761CC8113F}"/>
    <dgm:cxn modelId="{410D066D-2F56-4704-A435-E6DF0BFF70EB}" srcId="{5CD68F2D-D4E9-4EBE-B241-190BAE173B85}" destId="{B2A31D6E-3E42-40E6-8C03-463F63181ED3}" srcOrd="0" destOrd="0" parTransId="{0C29F476-55E4-4646-B7A8-2BC66B5FB4EF}" sibTransId="{5A8D2265-36BA-4FB6-B097-0A53ED21DDE2}"/>
    <dgm:cxn modelId="{C0B18C7D-2A53-49F6-BAAD-03B5F6ECFD6B}" type="presOf" srcId="{AB5CD7DC-E53F-4CDA-B335-C84A01AEE22D}" destId="{8905FD60-DB00-432F-BA1E-F1B15830C338}" srcOrd="0" destOrd="4" presId="urn:microsoft.com/office/officeart/2005/8/layout/hList1"/>
    <dgm:cxn modelId="{DFB95C82-A8A2-4E05-9880-9202E93E30DC}" srcId="{5CD68F2D-D4E9-4EBE-B241-190BAE173B85}" destId="{026788A4-28CA-4173-BA03-BD52C6C67607}" srcOrd="3" destOrd="0" parTransId="{641435D3-564B-4E6A-B5E4-2DE220B5E912}" sibTransId="{5F13F8B9-122F-4A03-BADF-096B14A712ED}"/>
    <dgm:cxn modelId="{17E42B9A-578B-43EC-B67D-8705B6985205}" type="presOf" srcId="{026788A4-28CA-4173-BA03-BD52C6C67607}" destId="{8905FD60-DB00-432F-BA1E-F1B15830C338}" srcOrd="0" destOrd="3" presId="urn:microsoft.com/office/officeart/2005/8/layout/hList1"/>
    <dgm:cxn modelId="{196103D1-CC06-4FE7-BF61-08CC62F61E85}" type="presOf" srcId="{9C7F79D8-1FB7-4743-BA0C-ED14FD06B7E1}" destId="{8905FD60-DB00-432F-BA1E-F1B15830C338}" srcOrd="0" destOrd="2" presId="urn:microsoft.com/office/officeart/2005/8/layout/hList1"/>
    <dgm:cxn modelId="{79A4FBED-06AD-49E3-814B-10FFCC328BB7}" type="presOf" srcId="{5CD68F2D-D4E9-4EBE-B241-190BAE173B85}" destId="{3E7322AF-0D14-4E09-9407-4F5573EC1392}" srcOrd="0" destOrd="0" presId="urn:microsoft.com/office/officeart/2005/8/layout/hList1"/>
    <dgm:cxn modelId="{572BC7FE-031E-4E2A-B0F0-39AB02083BA9}" srcId="{5CD68F2D-D4E9-4EBE-B241-190BAE173B85}" destId="{D4B39A4E-B32E-4087-B3AD-96C813B1FBB7}" srcOrd="1" destOrd="0" parTransId="{D1C2DB84-E193-4E52-AF7D-4E8DC82399DA}" sibTransId="{21475C83-7EE4-4B85-84C8-619C953FD8AA}"/>
    <dgm:cxn modelId="{1CF6706B-97E1-45B9-8758-6D98778F5303}" type="presParOf" srcId="{33626D19-DCA3-4A7A-A455-19013A8ABB1C}" destId="{F37F1A97-BD83-4ED7-9883-044337528039}" srcOrd="0" destOrd="0" presId="urn:microsoft.com/office/officeart/2005/8/layout/hList1"/>
    <dgm:cxn modelId="{A0A55CB0-6393-42BA-BFD6-0B5846F43FAC}" type="presParOf" srcId="{F37F1A97-BD83-4ED7-9883-044337528039}" destId="{3E7322AF-0D14-4E09-9407-4F5573EC1392}" srcOrd="0" destOrd="0" presId="urn:microsoft.com/office/officeart/2005/8/layout/hList1"/>
    <dgm:cxn modelId="{F71FB48D-7645-4BB4-B5BA-4008634C896C}" type="presParOf" srcId="{F37F1A97-BD83-4ED7-9883-044337528039}" destId="{8905FD60-DB00-432F-BA1E-F1B15830C33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6C23D4-2A6D-4E3E-96D0-457091947090}" type="doc">
      <dgm:prSet loTypeId="urn:microsoft.com/office/officeart/2005/8/layout/vList5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pl-PL"/>
        </a:p>
      </dgm:t>
    </dgm:pt>
    <dgm:pt modelId="{98B8D9B5-5484-451A-9F4C-E3076D48C0C5}">
      <dgm:prSet custT="1"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r>
            <a:rPr lang="en-US" sz="2400" b="1" dirty="0" err="1"/>
            <a:t>Orientační</a:t>
          </a:r>
          <a:r>
            <a:rPr lang="en-US" sz="2400" b="1" dirty="0"/>
            <a:t> </a:t>
          </a:r>
          <a:r>
            <a:rPr lang="en-US" sz="2400" b="1" dirty="0" err="1"/>
            <a:t>harmonogram</a:t>
          </a:r>
          <a:r>
            <a:rPr lang="en-US" sz="2400" b="1" dirty="0"/>
            <a:t> </a:t>
          </a:r>
          <a:r>
            <a:rPr lang="en-US" sz="2400" b="1" dirty="0" err="1"/>
            <a:t>aktivit</a:t>
          </a:r>
          <a:r>
            <a:rPr lang="en-US" sz="2400" b="1" dirty="0"/>
            <a:t> </a:t>
          </a:r>
          <a:r>
            <a:rPr lang="en-US" sz="2400" b="1" dirty="0" err="1"/>
            <a:t>projektu</a:t>
          </a:r>
          <a:endParaRPr lang="pl-PL" sz="2400" dirty="0"/>
        </a:p>
      </dgm:t>
    </dgm:pt>
    <dgm:pt modelId="{4614053E-0D45-4221-8027-615BB8D2124E}" type="parTrans" cxnId="{D0C6EAEF-ECAC-49EE-93BA-BB752319FA27}">
      <dgm:prSet/>
      <dgm:spPr/>
      <dgm:t>
        <a:bodyPr/>
        <a:lstStyle/>
        <a:p>
          <a:endParaRPr lang="pl-PL"/>
        </a:p>
      </dgm:t>
    </dgm:pt>
    <dgm:pt modelId="{45F498E5-C377-478F-BEDB-052D74D4A673}" type="sibTrans" cxnId="{D0C6EAEF-ECAC-49EE-93BA-BB752319FA27}">
      <dgm:prSet/>
      <dgm:spPr/>
      <dgm:t>
        <a:bodyPr/>
        <a:lstStyle/>
        <a:p>
          <a:endParaRPr lang="pl-PL"/>
        </a:p>
      </dgm:t>
    </dgm:pt>
    <dgm:pt modelId="{1832A746-CAA3-44C5-841B-72FD4B4FF819}" type="pres">
      <dgm:prSet presAssocID="{466C23D4-2A6D-4E3E-96D0-457091947090}" presName="Name0" presStyleCnt="0">
        <dgm:presLayoutVars>
          <dgm:dir/>
          <dgm:animLvl val="lvl"/>
          <dgm:resizeHandles val="exact"/>
        </dgm:presLayoutVars>
      </dgm:prSet>
      <dgm:spPr/>
    </dgm:pt>
    <dgm:pt modelId="{1D04BF0B-6CC4-4214-97C4-0356D63C942D}" type="pres">
      <dgm:prSet presAssocID="{98B8D9B5-5484-451A-9F4C-E3076D48C0C5}" presName="linNode" presStyleCnt="0"/>
      <dgm:spPr/>
    </dgm:pt>
    <dgm:pt modelId="{67B59D09-56E5-447B-A791-7FE299F4B2D6}" type="pres">
      <dgm:prSet presAssocID="{98B8D9B5-5484-451A-9F4C-E3076D48C0C5}" presName="parentText" presStyleLbl="node1" presStyleIdx="0" presStyleCnt="1" custScaleX="225424" custLinFactNeighborY="-2768">
        <dgm:presLayoutVars>
          <dgm:chMax val="1"/>
          <dgm:bulletEnabled val="1"/>
        </dgm:presLayoutVars>
      </dgm:prSet>
      <dgm:spPr/>
    </dgm:pt>
  </dgm:ptLst>
  <dgm:cxnLst>
    <dgm:cxn modelId="{DCDC4A04-D371-4757-B3D9-874615F1412C}" type="presOf" srcId="{98B8D9B5-5484-451A-9F4C-E3076D48C0C5}" destId="{67B59D09-56E5-447B-A791-7FE299F4B2D6}" srcOrd="0" destOrd="0" presId="urn:microsoft.com/office/officeart/2005/8/layout/vList5"/>
    <dgm:cxn modelId="{15D35868-EEF1-441E-9A21-FC5B06FF7278}" type="presOf" srcId="{466C23D4-2A6D-4E3E-96D0-457091947090}" destId="{1832A746-CAA3-44C5-841B-72FD4B4FF819}" srcOrd="0" destOrd="0" presId="urn:microsoft.com/office/officeart/2005/8/layout/vList5"/>
    <dgm:cxn modelId="{D0C6EAEF-ECAC-49EE-93BA-BB752319FA27}" srcId="{466C23D4-2A6D-4E3E-96D0-457091947090}" destId="{98B8D9B5-5484-451A-9F4C-E3076D48C0C5}" srcOrd="0" destOrd="0" parTransId="{4614053E-0D45-4221-8027-615BB8D2124E}" sibTransId="{45F498E5-C377-478F-BEDB-052D74D4A673}"/>
    <dgm:cxn modelId="{AF6C92B8-FD4E-4128-8A54-46B8DF0FA32D}" type="presParOf" srcId="{1832A746-CAA3-44C5-841B-72FD4B4FF819}" destId="{1D04BF0B-6CC4-4214-97C4-0356D63C942D}" srcOrd="0" destOrd="0" presId="urn:microsoft.com/office/officeart/2005/8/layout/vList5"/>
    <dgm:cxn modelId="{D2FBE015-B26D-4F6C-AF7C-79DC535DBA42}" type="presParOf" srcId="{1D04BF0B-6CC4-4214-97C4-0356D63C942D}" destId="{67B59D09-56E5-447B-A791-7FE299F4B2D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09CF5-3C52-433B-A683-A2DB07EA4A5D}">
      <dsp:nvSpPr>
        <dsp:cNvPr id="0" name=""/>
        <dsp:cNvSpPr/>
      </dsp:nvSpPr>
      <dsp:spPr>
        <a:xfrm>
          <a:off x="369556" y="0"/>
          <a:ext cx="4188311" cy="324593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C4F4C3-1924-49E9-A004-E03C0F421932}">
      <dsp:nvSpPr>
        <dsp:cNvPr id="0" name=""/>
        <dsp:cNvSpPr/>
      </dsp:nvSpPr>
      <dsp:spPr>
        <a:xfrm>
          <a:off x="3127" y="973779"/>
          <a:ext cx="1586014" cy="12983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22 </a:t>
          </a:r>
          <a:r>
            <a:rPr lang="sr-Latn-RS" sz="2100" kern="1200" dirty="0"/>
            <a:t>měsíců </a:t>
          </a:r>
          <a:endParaRPr lang="pl-PL" sz="2100" kern="1200" dirty="0"/>
        </a:p>
      </dsp:txBody>
      <dsp:txXfrm>
        <a:off x="66508" y="1037160"/>
        <a:ext cx="1459252" cy="1171610"/>
      </dsp:txXfrm>
    </dsp:sp>
    <dsp:sp modelId="{9B09C4BB-E8F1-4697-A828-95AE007ADB74}">
      <dsp:nvSpPr>
        <dsp:cNvPr id="0" name=""/>
        <dsp:cNvSpPr/>
      </dsp:nvSpPr>
      <dsp:spPr>
        <a:xfrm>
          <a:off x="1670705" y="973779"/>
          <a:ext cx="1586014" cy="12983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od 01.03.2021 </a:t>
          </a:r>
        </a:p>
      </dsp:txBody>
      <dsp:txXfrm>
        <a:off x="1734086" y="1037160"/>
        <a:ext cx="1459252" cy="1171610"/>
      </dsp:txXfrm>
    </dsp:sp>
    <dsp:sp modelId="{A4DBEFAA-F375-460E-BB04-8C1498E20E0D}">
      <dsp:nvSpPr>
        <dsp:cNvPr id="0" name=""/>
        <dsp:cNvSpPr/>
      </dsp:nvSpPr>
      <dsp:spPr>
        <a:xfrm>
          <a:off x="3338282" y="973779"/>
          <a:ext cx="1586014" cy="12983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do 31.01.2023 </a:t>
          </a:r>
        </a:p>
      </dsp:txBody>
      <dsp:txXfrm>
        <a:off x="3401663" y="1037160"/>
        <a:ext cx="1459252" cy="11716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8E0D6-6D01-489E-AEF9-BB9AFBEE9E83}">
      <dsp:nvSpPr>
        <dsp:cNvPr id="0" name=""/>
        <dsp:cNvSpPr/>
      </dsp:nvSpPr>
      <dsp:spPr>
        <a:xfrm>
          <a:off x="1601402" y="389894"/>
          <a:ext cx="3005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0561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43404" y="433956"/>
        <a:ext cx="16558" cy="3314"/>
      </dsp:txXfrm>
    </dsp:sp>
    <dsp:sp modelId="{64174DA0-E7EF-4CDE-8708-29A805184B8A}">
      <dsp:nvSpPr>
        <dsp:cNvPr id="0" name=""/>
        <dsp:cNvSpPr/>
      </dsp:nvSpPr>
      <dsp:spPr>
        <a:xfrm>
          <a:off x="163372" y="3664"/>
          <a:ext cx="1439830" cy="863898"/>
        </a:xfrm>
        <a:prstGeom prst="rect">
          <a:avLst/>
        </a:prstGeom>
        <a:solidFill>
          <a:schemeClr val="accent1">
            <a:lumMod val="50000"/>
          </a:schemeClr>
        </a:solidFill>
        <a:ln>
          <a:solidFill>
            <a:schemeClr val="tx2">
              <a:lumMod val="75000"/>
              <a:lumOff val="2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553" tIns="74058" rIns="70553" bIns="7405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Cambria" panose="02040503050406030204" pitchFamily="18" charset="0"/>
              <a:ea typeface="Cambria" panose="02040503050406030204" pitchFamily="18" charset="0"/>
            </a:rPr>
            <a:t>Úvodní schůzka  na zahájení projektu  13-14.09,2021 </a:t>
          </a:r>
          <a:r>
            <a:rPr lang="sr-Latn-RS" sz="1200" kern="1200" dirty="0">
              <a:latin typeface="Cambria" panose="02040503050406030204" pitchFamily="18" charset="0"/>
              <a:ea typeface="Cambria" panose="02040503050406030204" pitchFamily="18" charset="0"/>
            </a:rPr>
            <a:t>Polsko</a:t>
          </a:r>
          <a:endParaRPr lang="en-US" sz="12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63372" y="3664"/>
        <a:ext cx="1439830" cy="863898"/>
      </dsp:txXfrm>
    </dsp:sp>
    <dsp:sp modelId="{F9EC5799-6548-4324-98E2-0DB5BAD81CFA}">
      <dsp:nvSpPr>
        <dsp:cNvPr id="0" name=""/>
        <dsp:cNvSpPr/>
      </dsp:nvSpPr>
      <dsp:spPr>
        <a:xfrm>
          <a:off x="3372394" y="389894"/>
          <a:ext cx="3005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0561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514395" y="433956"/>
        <a:ext cx="16558" cy="3314"/>
      </dsp:txXfrm>
    </dsp:sp>
    <dsp:sp modelId="{17C6976D-2571-49C0-9405-6C65AE3CDB6A}">
      <dsp:nvSpPr>
        <dsp:cNvPr id="0" name=""/>
        <dsp:cNvSpPr/>
      </dsp:nvSpPr>
      <dsp:spPr>
        <a:xfrm>
          <a:off x="1934363" y="3664"/>
          <a:ext cx="1439830" cy="863898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553" tIns="74058" rIns="70553" bIns="7405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200" kern="1200" dirty="0">
              <a:latin typeface="Cambria" panose="02040503050406030204" pitchFamily="18" charset="0"/>
              <a:ea typeface="Cambria" panose="02040503050406030204" pitchFamily="18" charset="0"/>
            </a:rPr>
            <a:t>Fáze přípravy národních zpráv</a:t>
          </a:r>
          <a:endParaRPr lang="en-US" sz="12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934363" y="3664"/>
        <a:ext cx="1439830" cy="863898"/>
      </dsp:txXfrm>
    </dsp:sp>
    <dsp:sp modelId="{498D0D33-F51F-4BD9-BE86-39AC83971FBC}">
      <dsp:nvSpPr>
        <dsp:cNvPr id="0" name=""/>
        <dsp:cNvSpPr/>
      </dsp:nvSpPr>
      <dsp:spPr>
        <a:xfrm>
          <a:off x="5143385" y="389894"/>
          <a:ext cx="3005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0561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85387" y="433956"/>
        <a:ext cx="16558" cy="3314"/>
      </dsp:txXfrm>
    </dsp:sp>
    <dsp:sp modelId="{04C71B28-9E80-4381-8938-69F2F69EADB5}">
      <dsp:nvSpPr>
        <dsp:cNvPr id="0" name=""/>
        <dsp:cNvSpPr/>
      </dsp:nvSpPr>
      <dsp:spPr>
        <a:xfrm>
          <a:off x="3705355" y="3664"/>
          <a:ext cx="1439830" cy="863898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553" tIns="74058" rIns="70553" bIns="7405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latin typeface="Cambria" panose="02040503050406030204" pitchFamily="18" charset="0"/>
              <a:ea typeface="Cambria" panose="02040503050406030204" pitchFamily="18" charset="0"/>
            </a:rPr>
            <a:t>Tři</a:t>
          </a:r>
          <a:r>
            <a:rPr lang="en-US" sz="12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200" kern="1200" dirty="0" err="1">
              <a:latin typeface="Cambria" panose="02040503050406030204" pitchFamily="18" charset="0"/>
              <a:ea typeface="Cambria" panose="02040503050406030204" pitchFamily="18" charset="0"/>
            </a:rPr>
            <a:t>workshopy</a:t>
          </a:r>
          <a:r>
            <a:rPr lang="en-US" sz="1200" kern="1200" dirty="0">
              <a:latin typeface="Cambria" panose="02040503050406030204" pitchFamily="18" charset="0"/>
              <a:ea typeface="Cambria" panose="02040503050406030204" pitchFamily="18" charset="0"/>
            </a:rPr>
            <a:t> v </a:t>
          </a:r>
          <a:r>
            <a:rPr lang="en-US" sz="1200" kern="1200" dirty="0" err="1">
              <a:latin typeface="Cambria" panose="02040503050406030204" pitchFamily="18" charset="0"/>
              <a:ea typeface="Cambria" panose="02040503050406030204" pitchFamily="18" charset="0"/>
            </a:rPr>
            <a:t>tematických</a:t>
          </a:r>
          <a:r>
            <a:rPr lang="en-US" sz="12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200" kern="1200" dirty="0" err="1">
              <a:latin typeface="Cambria" panose="02040503050406030204" pitchFamily="18" charset="0"/>
              <a:ea typeface="Cambria" panose="02040503050406030204" pitchFamily="18" charset="0"/>
            </a:rPr>
            <a:t>oblastech</a:t>
          </a:r>
          <a:r>
            <a:rPr lang="pl-PL" sz="1200" kern="1200" dirty="0">
              <a:latin typeface="Cambria" panose="02040503050406030204" pitchFamily="18" charset="0"/>
              <a:ea typeface="Cambria" panose="02040503050406030204" pitchFamily="18" charset="0"/>
            </a:rPr>
            <a:t>:</a:t>
          </a:r>
          <a:endParaRPr lang="en-US" sz="12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705355" y="3664"/>
        <a:ext cx="1439830" cy="863898"/>
      </dsp:txXfrm>
    </dsp:sp>
    <dsp:sp modelId="{61C243B3-542A-46A7-BBFB-30F6EC2804E5}">
      <dsp:nvSpPr>
        <dsp:cNvPr id="0" name=""/>
        <dsp:cNvSpPr/>
      </dsp:nvSpPr>
      <dsp:spPr>
        <a:xfrm>
          <a:off x="6914377" y="389894"/>
          <a:ext cx="3005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0561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56378" y="433956"/>
        <a:ext cx="16558" cy="3314"/>
      </dsp:txXfrm>
    </dsp:sp>
    <dsp:sp modelId="{07547310-4430-452F-8225-CCCEF81F24D5}">
      <dsp:nvSpPr>
        <dsp:cNvPr id="0" name=""/>
        <dsp:cNvSpPr/>
      </dsp:nvSpPr>
      <dsp:spPr>
        <a:xfrm>
          <a:off x="5476346" y="3664"/>
          <a:ext cx="1439830" cy="863898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553" tIns="74058" rIns="70553" bIns="7405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200" kern="1200" dirty="0">
              <a:latin typeface="Cambria" panose="02040503050406030204" pitchFamily="18" charset="0"/>
              <a:ea typeface="Cambria" panose="02040503050406030204" pitchFamily="18" charset="0"/>
            </a:rPr>
            <a:t>Evropská zelená dohoda a pandemie Covid-19 (Česko)</a:t>
          </a:r>
          <a:endParaRPr lang="en-US" sz="12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476346" y="3664"/>
        <a:ext cx="1439830" cy="863898"/>
      </dsp:txXfrm>
    </dsp:sp>
    <dsp:sp modelId="{11B5F258-C953-463D-B048-B83B503ADB3D}">
      <dsp:nvSpPr>
        <dsp:cNvPr id="0" name=""/>
        <dsp:cNvSpPr/>
      </dsp:nvSpPr>
      <dsp:spPr>
        <a:xfrm>
          <a:off x="883287" y="865763"/>
          <a:ext cx="7083966" cy="300561"/>
        </a:xfrm>
        <a:custGeom>
          <a:avLst/>
          <a:gdLst/>
          <a:ahLst/>
          <a:cxnLst/>
          <a:rect l="0" t="0" r="0" b="0"/>
          <a:pathLst>
            <a:path>
              <a:moveTo>
                <a:pt x="7083966" y="0"/>
              </a:moveTo>
              <a:lnTo>
                <a:pt x="7083966" y="167380"/>
              </a:lnTo>
              <a:lnTo>
                <a:pt x="0" y="167380"/>
              </a:lnTo>
              <a:lnTo>
                <a:pt x="0" y="300561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47977" y="1014386"/>
        <a:ext cx="354585" cy="3314"/>
      </dsp:txXfrm>
    </dsp:sp>
    <dsp:sp modelId="{35D619BD-5194-448B-8F29-0BD8F666AA30}">
      <dsp:nvSpPr>
        <dsp:cNvPr id="0" name=""/>
        <dsp:cNvSpPr/>
      </dsp:nvSpPr>
      <dsp:spPr>
        <a:xfrm>
          <a:off x="7247338" y="3664"/>
          <a:ext cx="1439830" cy="863898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553" tIns="74058" rIns="70553" bIns="7405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200" kern="1200" dirty="0">
              <a:latin typeface="Cambria" panose="02040503050406030204" pitchFamily="18" charset="0"/>
              <a:ea typeface="Cambria" panose="02040503050406030204" pitchFamily="18" charset="0"/>
            </a:rPr>
            <a:t>Evropská zelená dohoda a spravedlivý přechod </a:t>
          </a:r>
          <a:r>
            <a:rPr lang="pl-PL" sz="1200" kern="1200" dirty="0"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sr-Latn-RS" sz="1200" kern="1200" dirty="0">
              <a:latin typeface="Cambria" panose="02040503050406030204" pitchFamily="18" charset="0"/>
              <a:ea typeface="Cambria" panose="02040503050406030204" pitchFamily="18" charset="0"/>
            </a:rPr>
            <a:t>Španělsko</a:t>
          </a:r>
          <a:r>
            <a:rPr lang="pl-PL" sz="1200" kern="120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US" sz="12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247338" y="3664"/>
        <a:ext cx="1439830" cy="863898"/>
      </dsp:txXfrm>
    </dsp:sp>
    <dsp:sp modelId="{81A07EA9-E57F-41B3-9998-DD77CF649D84}">
      <dsp:nvSpPr>
        <dsp:cNvPr id="0" name=""/>
        <dsp:cNvSpPr/>
      </dsp:nvSpPr>
      <dsp:spPr>
        <a:xfrm>
          <a:off x="1601402" y="1584953"/>
          <a:ext cx="3005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0561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43404" y="1629016"/>
        <a:ext cx="16558" cy="3314"/>
      </dsp:txXfrm>
    </dsp:sp>
    <dsp:sp modelId="{40825331-3D33-48CC-8C94-46414F42E78F}">
      <dsp:nvSpPr>
        <dsp:cNvPr id="0" name=""/>
        <dsp:cNvSpPr/>
      </dsp:nvSpPr>
      <dsp:spPr>
        <a:xfrm>
          <a:off x="163372" y="1198724"/>
          <a:ext cx="1439830" cy="863898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553" tIns="74058" rIns="70553" bIns="7405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200" kern="1200" dirty="0">
              <a:latin typeface="Cambria" panose="02040503050406030204" pitchFamily="18" charset="0"/>
              <a:ea typeface="Cambria" panose="02040503050406030204" pitchFamily="18" charset="0"/>
            </a:rPr>
            <a:t>Evropská zelená dohoda a chytré specializace </a:t>
          </a:r>
          <a:r>
            <a:rPr lang="pl-PL" sz="1200" kern="1200" dirty="0">
              <a:latin typeface="Cambria" panose="02040503050406030204" pitchFamily="18" charset="0"/>
              <a:ea typeface="Cambria" panose="02040503050406030204" pitchFamily="18" charset="0"/>
            </a:rPr>
            <a:t>(Litva)</a:t>
          </a:r>
          <a:endParaRPr lang="en-US" sz="12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63372" y="1198724"/>
        <a:ext cx="1439830" cy="863898"/>
      </dsp:txXfrm>
    </dsp:sp>
    <dsp:sp modelId="{79AACD83-6585-4D86-96BB-32312441996C}">
      <dsp:nvSpPr>
        <dsp:cNvPr id="0" name=""/>
        <dsp:cNvSpPr/>
      </dsp:nvSpPr>
      <dsp:spPr>
        <a:xfrm>
          <a:off x="3372394" y="1584953"/>
          <a:ext cx="3005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0561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14395" y="1629016"/>
        <a:ext cx="16558" cy="3314"/>
      </dsp:txXfrm>
    </dsp:sp>
    <dsp:sp modelId="{AA95B3B7-C10F-47D5-BD5A-19E5F097384B}">
      <dsp:nvSpPr>
        <dsp:cNvPr id="0" name=""/>
        <dsp:cNvSpPr/>
      </dsp:nvSpPr>
      <dsp:spPr>
        <a:xfrm>
          <a:off x="1934363" y="1198724"/>
          <a:ext cx="1439830" cy="863898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553" tIns="74058" rIns="70553" bIns="7405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200" kern="1200" dirty="0">
              <a:latin typeface="Cambria" panose="02040503050406030204" pitchFamily="18" charset="0"/>
              <a:ea typeface="Cambria" panose="02040503050406030204" pitchFamily="18" charset="0"/>
            </a:rPr>
            <a:t>Závěrečná schůzka shrnující workshopy,                 on-line</a:t>
          </a:r>
        </a:p>
      </dsp:txBody>
      <dsp:txXfrm>
        <a:off x="1934363" y="1198724"/>
        <a:ext cx="1439830" cy="863898"/>
      </dsp:txXfrm>
    </dsp:sp>
    <dsp:sp modelId="{AD4FCC7F-43CA-4267-AB73-0DE0F94CADBE}">
      <dsp:nvSpPr>
        <dsp:cNvPr id="0" name=""/>
        <dsp:cNvSpPr/>
      </dsp:nvSpPr>
      <dsp:spPr>
        <a:xfrm>
          <a:off x="5143385" y="1584953"/>
          <a:ext cx="3005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0561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5285387" y="1629016"/>
        <a:ext cx="16558" cy="3314"/>
      </dsp:txXfrm>
    </dsp:sp>
    <dsp:sp modelId="{7F5C9A25-A172-4CAF-A079-4FFCA369F608}">
      <dsp:nvSpPr>
        <dsp:cNvPr id="0" name=""/>
        <dsp:cNvSpPr/>
      </dsp:nvSpPr>
      <dsp:spPr>
        <a:xfrm>
          <a:off x="3705355" y="1198724"/>
          <a:ext cx="1439830" cy="863898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553" tIns="74058" rIns="70553" bIns="7405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200" kern="1200" dirty="0">
              <a:latin typeface="Cambria" panose="02040503050406030204" pitchFamily="18" charset="0"/>
              <a:ea typeface="Cambria" panose="02040503050406030204" pitchFamily="18" charset="0"/>
            </a:rPr>
            <a:t>Srovnávací analýza národních zpráv</a:t>
          </a:r>
          <a:endParaRPr lang="en-US" sz="12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705355" y="1198724"/>
        <a:ext cx="1439830" cy="863898"/>
      </dsp:txXfrm>
    </dsp:sp>
    <dsp:sp modelId="{E0CBECE7-32D1-4E80-A371-0426F9D4F4E5}">
      <dsp:nvSpPr>
        <dsp:cNvPr id="0" name=""/>
        <dsp:cNvSpPr/>
      </dsp:nvSpPr>
      <dsp:spPr>
        <a:xfrm>
          <a:off x="6914377" y="1584953"/>
          <a:ext cx="3005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0561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7056378" y="1629016"/>
        <a:ext cx="16558" cy="3314"/>
      </dsp:txXfrm>
    </dsp:sp>
    <dsp:sp modelId="{60389407-5181-4501-AFD6-25F8C0079458}">
      <dsp:nvSpPr>
        <dsp:cNvPr id="0" name=""/>
        <dsp:cNvSpPr/>
      </dsp:nvSpPr>
      <dsp:spPr>
        <a:xfrm>
          <a:off x="5476346" y="1198724"/>
          <a:ext cx="1439830" cy="863898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553" tIns="74058" rIns="70553" bIns="7405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Cambria" panose="02040503050406030204" pitchFamily="18" charset="0"/>
              <a:ea typeface="Cambria" panose="02040503050406030204" pitchFamily="18" charset="0"/>
            </a:rPr>
            <a:t>Příprava a úprava závěrečné zprávy o projektu</a:t>
          </a:r>
          <a:endParaRPr lang="en-US" sz="12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476346" y="1198724"/>
        <a:ext cx="1439830" cy="863898"/>
      </dsp:txXfrm>
    </dsp:sp>
    <dsp:sp modelId="{A05273F1-2154-4668-B625-F6F76EB37FAC}">
      <dsp:nvSpPr>
        <dsp:cNvPr id="0" name=""/>
        <dsp:cNvSpPr/>
      </dsp:nvSpPr>
      <dsp:spPr>
        <a:xfrm>
          <a:off x="883287" y="2060822"/>
          <a:ext cx="7083966" cy="300561"/>
        </a:xfrm>
        <a:custGeom>
          <a:avLst/>
          <a:gdLst/>
          <a:ahLst/>
          <a:cxnLst/>
          <a:rect l="0" t="0" r="0" b="0"/>
          <a:pathLst>
            <a:path>
              <a:moveTo>
                <a:pt x="7083966" y="0"/>
              </a:moveTo>
              <a:lnTo>
                <a:pt x="7083966" y="167380"/>
              </a:lnTo>
              <a:lnTo>
                <a:pt x="0" y="167380"/>
              </a:lnTo>
              <a:lnTo>
                <a:pt x="0" y="300561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4247977" y="2209445"/>
        <a:ext cx="354585" cy="3314"/>
      </dsp:txXfrm>
    </dsp:sp>
    <dsp:sp modelId="{8EDC1FFB-DB67-4A73-82A9-65E9C7EC3E66}">
      <dsp:nvSpPr>
        <dsp:cNvPr id="0" name=""/>
        <dsp:cNvSpPr/>
      </dsp:nvSpPr>
      <dsp:spPr>
        <a:xfrm>
          <a:off x="7247338" y="1198724"/>
          <a:ext cx="1439830" cy="863898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553" tIns="74058" rIns="70553" bIns="7405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200" kern="1200" dirty="0">
              <a:latin typeface="Cambria" panose="02040503050406030204" pitchFamily="18" charset="0"/>
              <a:ea typeface="Cambria" panose="02040503050406030204" pitchFamily="18" charset="0"/>
            </a:rPr>
            <a:t>Závěrečná konference, prezentace finální publikace</a:t>
          </a:r>
          <a:r>
            <a:rPr lang="pl-PL" sz="1200" kern="1200" dirty="0">
              <a:latin typeface="Cambria" panose="02040503050406030204" pitchFamily="18" charset="0"/>
              <a:ea typeface="Cambria" panose="02040503050406030204" pitchFamily="18" charset="0"/>
            </a:rPr>
            <a:t>, (Rumunsko)</a:t>
          </a:r>
          <a:endParaRPr lang="en-US" sz="12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247338" y="1198724"/>
        <a:ext cx="1439830" cy="863898"/>
      </dsp:txXfrm>
    </dsp:sp>
    <dsp:sp modelId="{C8C9A490-0455-4420-8A30-F6E3AA55442F}">
      <dsp:nvSpPr>
        <dsp:cNvPr id="0" name=""/>
        <dsp:cNvSpPr/>
      </dsp:nvSpPr>
      <dsp:spPr>
        <a:xfrm>
          <a:off x="1601402" y="2780012"/>
          <a:ext cx="3005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0561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43404" y="2824075"/>
        <a:ext cx="16558" cy="3314"/>
      </dsp:txXfrm>
    </dsp:sp>
    <dsp:sp modelId="{E50D9B02-81B1-4A44-B58A-4E361CD460B2}">
      <dsp:nvSpPr>
        <dsp:cNvPr id="0" name=""/>
        <dsp:cNvSpPr/>
      </dsp:nvSpPr>
      <dsp:spPr>
        <a:xfrm>
          <a:off x="163372" y="2393783"/>
          <a:ext cx="1439830" cy="863898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553" tIns="74058" rIns="70553" bIns="7405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200" kern="1200" dirty="0">
              <a:latin typeface="Cambria" panose="02040503050406030204" pitchFamily="18" charset="0"/>
              <a:ea typeface="Cambria" panose="02040503050406030204" pitchFamily="18" charset="0"/>
            </a:rPr>
            <a:t>Setkání partnerů na téma výsledků projektu</a:t>
          </a:r>
          <a:r>
            <a:rPr lang="pl-PL" sz="1200" kern="1200" dirty="0">
              <a:latin typeface="Cambria" panose="02040503050406030204" pitchFamily="18" charset="0"/>
              <a:ea typeface="Cambria" panose="02040503050406030204" pitchFamily="18" charset="0"/>
            </a:rPr>
            <a:t>,                on-line </a:t>
          </a:r>
          <a:endParaRPr lang="en-US" sz="12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63372" y="2393783"/>
        <a:ext cx="1439830" cy="863898"/>
      </dsp:txXfrm>
    </dsp:sp>
    <dsp:sp modelId="{A57771F4-B0D4-46BE-BE95-4097B8843108}">
      <dsp:nvSpPr>
        <dsp:cNvPr id="0" name=""/>
        <dsp:cNvSpPr/>
      </dsp:nvSpPr>
      <dsp:spPr>
        <a:xfrm>
          <a:off x="1934363" y="2393783"/>
          <a:ext cx="1439830" cy="863898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553" tIns="74058" rIns="70553" bIns="7405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200" kern="1200" dirty="0">
              <a:latin typeface="Cambria" panose="02040503050406030204" pitchFamily="18" charset="0"/>
              <a:ea typeface="Cambria" panose="02040503050406030204" pitchFamily="18" charset="0"/>
            </a:rPr>
            <a:t>Během celého projektu: pravidelná partnerská setkání </a:t>
          </a:r>
          <a:r>
            <a:rPr lang="pl-PL" sz="1200" kern="1200" dirty="0">
              <a:latin typeface="Cambria" panose="02040503050406030204" pitchFamily="18" charset="0"/>
              <a:ea typeface="Cambria" panose="02040503050406030204" pitchFamily="18" charset="0"/>
            </a:rPr>
            <a:t>,              on-line</a:t>
          </a:r>
          <a:endParaRPr lang="en-US" sz="12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934363" y="2393783"/>
        <a:ext cx="1439830" cy="863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81DF4-3AC5-42CB-8AF1-7A5F6268C712}">
      <dsp:nvSpPr>
        <dsp:cNvPr id="0" name=""/>
        <dsp:cNvSpPr/>
      </dsp:nvSpPr>
      <dsp:spPr>
        <a:xfrm rot="10800000">
          <a:off x="1402747" y="1222"/>
          <a:ext cx="4618568" cy="957697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2318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900" kern="1200" dirty="0">
              <a:effectLst/>
              <a:latin typeface="Cambria" panose="02040503050406030204" pitchFamily="18" charset="0"/>
              <a:cs typeface="Times New Roman" panose="02020603050405020304" pitchFamily="18" charset="0"/>
            </a:rPr>
            <a:t>budou vytvořeny souběžně se začátkem fáze implementace workshopu</a:t>
          </a:r>
          <a:endParaRPr lang="pl-PL" sz="1900" kern="1200" dirty="0"/>
        </a:p>
      </dsp:txBody>
      <dsp:txXfrm rot="10800000">
        <a:off x="1642171" y="1222"/>
        <a:ext cx="4379144" cy="957697"/>
      </dsp:txXfrm>
    </dsp:sp>
    <dsp:sp modelId="{11160F0A-DF30-4C9C-9028-70A43AD059A4}">
      <dsp:nvSpPr>
        <dsp:cNvPr id="0" name=""/>
        <dsp:cNvSpPr/>
      </dsp:nvSpPr>
      <dsp:spPr>
        <a:xfrm>
          <a:off x="923899" y="1222"/>
          <a:ext cx="957697" cy="957697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FE8DED-1D67-4360-A355-2715E9C6D3DB}">
      <dsp:nvSpPr>
        <dsp:cNvPr id="0" name=""/>
        <dsp:cNvSpPr/>
      </dsp:nvSpPr>
      <dsp:spPr>
        <a:xfrm rot="10800000">
          <a:off x="1402747" y="1244798"/>
          <a:ext cx="4618568" cy="957697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2318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900" kern="1200" dirty="0">
              <a:latin typeface="Cambria" panose="02040503050406030204" pitchFamily="18" charset="0"/>
              <a:cs typeface="Times New Roman" panose="02020603050405020304" pitchFamily="18" charset="0"/>
            </a:rPr>
            <a:t>stručná analýza a průřez situace v dané zemi, přibližně 20 stran</a:t>
          </a:r>
          <a:endParaRPr lang="pl-PL" sz="1900" kern="1200" dirty="0">
            <a:effectLst/>
            <a:latin typeface="Cambria" panose="020405030504060302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 rot="10800000">
        <a:off x="1642171" y="1244798"/>
        <a:ext cx="4379144" cy="957697"/>
      </dsp:txXfrm>
    </dsp:sp>
    <dsp:sp modelId="{5C4195C6-B5BE-4F98-AE6B-D461AA645AD8}">
      <dsp:nvSpPr>
        <dsp:cNvPr id="0" name=""/>
        <dsp:cNvSpPr/>
      </dsp:nvSpPr>
      <dsp:spPr>
        <a:xfrm>
          <a:off x="1127994" y="1171879"/>
          <a:ext cx="957697" cy="95769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A75079-99CB-40C9-98BD-DABBC644F5A2}">
      <dsp:nvSpPr>
        <dsp:cNvPr id="0" name=""/>
        <dsp:cNvSpPr/>
      </dsp:nvSpPr>
      <dsp:spPr>
        <a:xfrm rot="10800000">
          <a:off x="1412354" y="2488375"/>
          <a:ext cx="4618568" cy="957697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2318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900" kern="1200" dirty="0">
              <a:effectLst/>
              <a:latin typeface="Cambria" panose="02040503050406030204" pitchFamily="18" charset="0"/>
              <a:cs typeface="Times New Roman" panose="02020603050405020304" pitchFamily="18" charset="0"/>
            </a:rPr>
            <a:t>na základě dat a informací z veřejných i vlastních zdrojů</a:t>
          </a:r>
          <a:endParaRPr lang="pl-PL" sz="1900" kern="1200" dirty="0">
            <a:effectLst/>
            <a:latin typeface="Cambria" panose="020405030504060302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 rot="10800000">
        <a:off x="1651778" y="2488375"/>
        <a:ext cx="4379144" cy="957697"/>
      </dsp:txXfrm>
    </dsp:sp>
    <dsp:sp modelId="{0289DC2C-30D1-42DB-B18F-E7F7320B508F}">
      <dsp:nvSpPr>
        <dsp:cNvPr id="0" name=""/>
        <dsp:cNvSpPr/>
      </dsp:nvSpPr>
      <dsp:spPr>
        <a:xfrm>
          <a:off x="923899" y="2488375"/>
          <a:ext cx="957697" cy="957697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00A19E-5C0D-4734-9CD9-7FF1749F8006}">
      <dsp:nvSpPr>
        <dsp:cNvPr id="0" name=""/>
        <dsp:cNvSpPr/>
      </dsp:nvSpPr>
      <dsp:spPr>
        <a:xfrm rot="10800000">
          <a:off x="1402747" y="3733174"/>
          <a:ext cx="4618568" cy="957697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2318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l-PL" sz="1900" kern="12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sr-Latn-RS" sz="1900" kern="1200" dirty="0">
              <a:effectLst/>
              <a:latin typeface="Cambria" panose="02040503050406030204" pitchFamily="18" charset="0"/>
              <a:cs typeface="Times New Roman" panose="02020603050405020304" pitchFamily="18" charset="0"/>
            </a:rPr>
            <a:t>názory, závěry, požadavky, doporučení</a:t>
          </a:r>
          <a:endParaRPr lang="pl-PL" sz="1900" kern="1200" dirty="0"/>
        </a:p>
      </dsp:txBody>
      <dsp:txXfrm rot="10800000">
        <a:off x="1642171" y="3733174"/>
        <a:ext cx="4379144" cy="957697"/>
      </dsp:txXfrm>
    </dsp:sp>
    <dsp:sp modelId="{B5210645-0E21-4B6F-BC27-E9EE05ADB4BB}">
      <dsp:nvSpPr>
        <dsp:cNvPr id="0" name=""/>
        <dsp:cNvSpPr/>
      </dsp:nvSpPr>
      <dsp:spPr>
        <a:xfrm>
          <a:off x="923899" y="3731952"/>
          <a:ext cx="957697" cy="957697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322AF-0D14-4E09-9407-4F5573EC1392}">
      <dsp:nvSpPr>
        <dsp:cNvPr id="0" name=""/>
        <dsp:cNvSpPr/>
      </dsp:nvSpPr>
      <dsp:spPr>
        <a:xfrm>
          <a:off x="0" y="5373"/>
          <a:ext cx="10325000" cy="717124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Národní</a:t>
          </a:r>
          <a:r>
            <a:rPr lang="en-US" sz="1700" kern="1200" dirty="0"/>
            <a:t> </a:t>
          </a:r>
          <a:r>
            <a:rPr lang="en-US" sz="1700" kern="1200" dirty="0" err="1"/>
            <a:t>zpráva</a:t>
          </a:r>
          <a:r>
            <a:rPr lang="en-US" sz="1700" kern="1200" dirty="0"/>
            <a:t> </a:t>
          </a:r>
          <a:r>
            <a:rPr lang="en-US" sz="1700" kern="1200" dirty="0" err="1"/>
            <a:t>poskytne</a:t>
          </a:r>
          <a:r>
            <a:rPr lang="en-US" sz="1700" kern="1200" dirty="0"/>
            <a:t> </a:t>
          </a:r>
          <a:r>
            <a:rPr lang="en-US" sz="1700" kern="1200" dirty="0" err="1"/>
            <a:t>informace</a:t>
          </a:r>
          <a:r>
            <a:rPr lang="en-US" sz="1700" kern="1200" dirty="0"/>
            <a:t> o </a:t>
          </a:r>
          <a:r>
            <a:rPr lang="en-US" sz="1700" kern="1200" dirty="0" err="1"/>
            <a:t>následujících</a:t>
          </a:r>
          <a:r>
            <a:rPr lang="en-US" sz="1700" kern="1200" dirty="0"/>
            <a:t> </a:t>
          </a:r>
          <a:r>
            <a:rPr lang="en-US" sz="1700" kern="1200" dirty="0" err="1"/>
            <a:t>tématech</a:t>
          </a:r>
          <a:r>
            <a:rPr lang="en-US" sz="1700" kern="1200" dirty="0"/>
            <a:t>:</a:t>
          </a:r>
          <a:endParaRPr lang="pl-PL" sz="1700" kern="1200" dirty="0"/>
        </a:p>
      </dsp:txBody>
      <dsp:txXfrm>
        <a:off x="0" y="5373"/>
        <a:ext cx="10325000" cy="717124"/>
      </dsp:txXfrm>
    </dsp:sp>
    <dsp:sp modelId="{8905FD60-DB00-432F-BA1E-F1B15830C338}">
      <dsp:nvSpPr>
        <dsp:cNvPr id="0" name=""/>
        <dsp:cNvSpPr/>
      </dsp:nvSpPr>
      <dsp:spPr>
        <a:xfrm>
          <a:off x="0" y="733498"/>
          <a:ext cx="10325000" cy="42931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Wingdings" panose="05000000000000000000" pitchFamily="2" charset="2"/>
            <a:buChar char="ü"/>
          </a:pPr>
          <a:r>
            <a:rPr lang="en-US" sz="2000" kern="1200" dirty="0" err="1">
              <a:latin typeface="Cambria" panose="02040503050406030204" pitchFamily="18" charset="0"/>
            </a:rPr>
            <a:t>Situace</a:t>
          </a:r>
          <a:r>
            <a:rPr lang="en-US" sz="2000" kern="1200" dirty="0">
              <a:latin typeface="Cambria" panose="02040503050406030204" pitchFamily="18" charset="0"/>
            </a:rPr>
            <a:t> v </a:t>
          </a:r>
          <a:r>
            <a:rPr lang="en-US" sz="2000" kern="1200" dirty="0" err="1">
              <a:latin typeface="Cambria" panose="02040503050406030204" pitchFamily="18" charset="0"/>
            </a:rPr>
            <a:t>zemi</a:t>
          </a:r>
          <a:r>
            <a:rPr lang="en-US" sz="2000" kern="1200" dirty="0">
              <a:latin typeface="Cambria" panose="02040503050406030204" pitchFamily="18" charset="0"/>
            </a:rPr>
            <a:t> z </a:t>
          </a:r>
          <a:r>
            <a:rPr lang="en-US" sz="2000" kern="1200" dirty="0" err="1">
              <a:latin typeface="Cambria" panose="02040503050406030204" pitchFamily="18" charset="0"/>
            </a:rPr>
            <a:t>hlediska</a:t>
          </a:r>
          <a:r>
            <a:rPr lang="en-US" sz="2000" kern="1200" dirty="0">
              <a:latin typeface="Cambria" panose="02040503050406030204" pitchFamily="18" charset="0"/>
            </a:rPr>
            <a:t> </a:t>
          </a:r>
          <a:r>
            <a:rPr lang="en-US" sz="2000" kern="1200" dirty="0" err="1">
              <a:latin typeface="Cambria" panose="02040503050406030204" pitchFamily="18" charset="0"/>
            </a:rPr>
            <a:t>provádění</a:t>
          </a:r>
          <a:r>
            <a:rPr lang="en-US" sz="2000" kern="1200" dirty="0">
              <a:latin typeface="Cambria" panose="02040503050406030204" pitchFamily="18" charset="0"/>
            </a:rPr>
            <a:t> </a:t>
          </a:r>
          <a:r>
            <a:rPr lang="en-US" sz="2000" kern="1200" dirty="0" err="1">
              <a:latin typeface="Cambria" panose="02040503050406030204" pitchFamily="18" charset="0"/>
            </a:rPr>
            <a:t>Evropské</a:t>
          </a:r>
          <a:r>
            <a:rPr lang="en-US" sz="2000" kern="1200" dirty="0">
              <a:latin typeface="Cambria" panose="02040503050406030204" pitchFamily="18" charset="0"/>
            </a:rPr>
            <a:t> </a:t>
          </a:r>
          <a:r>
            <a:rPr lang="en-US" sz="2000" kern="1200" dirty="0" err="1">
              <a:latin typeface="Cambria" panose="02040503050406030204" pitchFamily="18" charset="0"/>
            </a:rPr>
            <a:t>zelené</a:t>
          </a:r>
          <a:r>
            <a:rPr lang="en-US" sz="2000" kern="1200" dirty="0">
              <a:latin typeface="Cambria" panose="02040503050406030204" pitchFamily="18" charset="0"/>
            </a:rPr>
            <a:t> </a:t>
          </a:r>
          <a:r>
            <a:rPr lang="en-US" sz="2000" kern="1200" dirty="0" err="1">
              <a:latin typeface="Cambria" panose="02040503050406030204" pitchFamily="18" charset="0"/>
            </a:rPr>
            <a:t>dohody</a:t>
          </a:r>
          <a:r>
            <a:rPr lang="en-US" sz="2000" kern="1200" dirty="0">
              <a:latin typeface="Cambria" panose="02040503050406030204" pitchFamily="18" charset="0"/>
            </a:rPr>
            <a:t>,</a:t>
          </a:r>
          <a:endParaRPr lang="pl-PL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Wingdings" panose="05000000000000000000" pitchFamily="2" charset="2"/>
            <a:buChar char="ü"/>
          </a:pPr>
          <a:r>
            <a:rPr lang="cs-CZ" sz="2000" b="1" kern="1200" dirty="0">
              <a:latin typeface="Cambria" panose="02040503050406030204" pitchFamily="18" charset="0"/>
            </a:rPr>
            <a:t>Aktuální </a:t>
          </a:r>
          <a:r>
            <a:rPr lang="en-US" sz="2000" b="1" kern="1200" dirty="0" err="1">
              <a:latin typeface="Cambria" panose="02040503050406030204" pitchFamily="18" charset="0"/>
            </a:rPr>
            <a:t>úroveň</a:t>
          </a:r>
          <a:r>
            <a:rPr lang="en-US" sz="2000" b="1" kern="1200" dirty="0">
              <a:latin typeface="Cambria" panose="02040503050406030204" pitchFamily="18" charset="0"/>
            </a:rPr>
            <a:t> </a:t>
          </a:r>
          <a:r>
            <a:rPr lang="en-US" sz="2000" b="1" kern="1200" dirty="0" err="1">
              <a:latin typeface="Cambria" panose="02040503050406030204" pitchFamily="18" charset="0"/>
            </a:rPr>
            <a:t>účasti</a:t>
          </a:r>
          <a:r>
            <a:rPr lang="en-US" sz="2000" b="1" kern="1200" dirty="0">
              <a:latin typeface="Cambria" panose="02040503050406030204" pitchFamily="18" charset="0"/>
            </a:rPr>
            <a:t> </a:t>
          </a:r>
          <a:r>
            <a:rPr lang="en-US" sz="2000" b="1" kern="1200" dirty="0" err="1">
              <a:latin typeface="Cambria" panose="02040503050406030204" pitchFamily="18" charset="0"/>
            </a:rPr>
            <a:t>zaměstnanců</a:t>
          </a:r>
          <a:r>
            <a:rPr lang="en-US" sz="2000" b="1" kern="1200" dirty="0">
              <a:latin typeface="Cambria" panose="02040503050406030204" pitchFamily="18" charset="0"/>
            </a:rPr>
            <a:t> </a:t>
          </a:r>
          <a:r>
            <a:rPr lang="en-US" sz="2000" b="1" kern="1200" dirty="0" err="1">
              <a:latin typeface="Cambria" panose="02040503050406030204" pitchFamily="18" charset="0"/>
            </a:rPr>
            <a:t>na</a:t>
          </a:r>
          <a:r>
            <a:rPr lang="en-US" sz="2000" b="1" kern="1200" dirty="0">
              <a:latin typeface="Cambria" panose="02040503050406030204" pitchFamily="18" charset="0"/>
            </a:rPr>
            <a:t> </a:t>
          </a:r>
          <a:r>
            <a:rPr lang="en-US" sz="2000" b="1" kern="1200" dirty="0" err="1">
              <a:latin typeface="Cambria" panose="02040503050406030204" pitchFamily="18" charset="0"/>
            </a:rPr>
            <a:t>řízení</a:t>
          </a:r>
          <a:r>
            <a:rPr lang="en-US" sz="2000" b="1" kern="1200" dirty="0">
              <a:latin typeface="Cambria" panose="02040503050406030204" pitchFamily="18" charset="0"/>
            </a:rPr>
            <a:t> </a:t>
          </a:r>
          <a:r>
            <a:rPr lang="cs-CZ" sz="2000" b="1" kern="1200" dirty="0">
              <a:latin typeface="Cambria" panose="02040503050406030204" pitchFamily="18" charset="0"/>
            </a:rPr>
            <a:t>ve </a:t>
          </a:r>
          <a:r>
            <a:rPr lang="en-US" sz="2000" b="1" kern="1200" dirty="0" err="1">
              <a:latin typeface="Cambria" panose="02040503050406030204" pitchFamily="18" charset="0"/>
            </a:rPr>
            <a:t>společnost</a:t>
          </a:r>
          <a:r>
            <a:rPr lang="cs-CZ" sz="2000" b="1" kern="1200" dirty="0">
              <a:latin typeface="Cambria" panose="02040503050406030204" pitchFamily="18" charset="0"/>
            </a:rPr>
            <a:t>ech</a:t>
          </a:r>
          <a:r>
            <a:rPr lang="en-US" sz="2000" b="1" kern="1200" dirty="0">
              <a:latin typeface="Cambria" panose="02040503050406030204" pitchFamily="18" charset="0"/>
            </a:rPr>
            <a:t> (</a:t>
          </a:r>
          <a:r>
            <a:rPr lang="en-US" sz="2000" b="1" kern="1200" dirty="0" err="1">
              <a:latin typeface="Cambria" panose="02040503050406030204" pitchFamily="18" charset="0"/>
            </a:rPr>
            <a:t>soukrom</a:t>
          </a:r>
          <a:r>
            <a:rPr lang="cs-CZ" sz="2000" b="1" kern="1200" dirty="0">
              <a:latin typeface="Cambria" panose="02040503050406030204" pitchFamily="18" charset="0"/>
            </a:rPr>
            <a:t>ých</a:t>
          </a:r>
          <a:r>
            <a:rPr lang="en-US" sz="2000" b="1" kern="1200" dirty="0">
              <a:latin typeface="Cambria" panose="02040503050406030204" pitchFamily="18" charset="0"/>
            </a:rPr>
            <a:t> a </a:t>
          </a:r>
          <a:r>
            <a:rPr lang="en-US" sz="2000" b="1" kern="1200" dirty="0" err="1">
              <a:latin typeface="Cambria" panose="02040503050406030204" pitchFamily="18" charset="0"/>
            </a:rPr>
            <a:t>veřejn</a:t>
          </a:r>
          <a:r>
            <a:rPr lang="cs-CZ" sz="2000" b="1" kern="1200" dirty="0">
              <a:latin typeface="Cambria" panose="02040503050406030204" pitchFamily="18" charset="0"/>
            </a:rPr>
            <a:t>ých</a:t>
          </a:r>
          <a:r>
            <a:rPr lang="en-US" sz="2000" b="1" kern="1200" dirty="0">
              <a:latin typeface="Cambria" panose="02040503050406030204" pitchFamily="18" charset="0"/>
            </a:rPr>
            <a:t>),</a:t>
          </a:r>
          <a:r>
            <a:rPr lang="pl-PL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Wingdings" panose="05000000000000000000" pitchFamily="2" charset="2"/>
            <a:buChar char="ü"/>
          </a:pPr>
          <a:r>
            <a:rPr lang="en-US" sz="2000" kern="1200" dirty="0" err="1">
              <a:latin typeface="Cambria" panose="02040503050406030204" pitchFamily="18" charset="0"/>
            </a:rPr>
            <a:t>Posouzení</a:t>
          </a:r>
          <a:r>
            <a:rPr lang="en-US" sz="2000" kern="1200" dirty="0">
              <a:latin typeface="Cambria" panose="02040503050406030204" pitchFamily="18" charset="0"/>
            </a:rPr>
            <a:t> </a:t>
          </a:r>
          <a:r>
            <a:rPr lang="en-US" sz="2000" kern="1200" dirty="0" err="1">
              <a:latin typeface="Cambria" panose="02040503050406030204" pitchFamily="18" charset="0"/>
            </a:rPr>
            <a:t>stavu</a:t>
          </a:r>
          <a:r>
            <a:rPr lang="en-US" sz="2000" kern="1200" dirty="0">
              <a:latin typeface="Cambria" panose="02040503050406030204" pitchFamily="18" charset="0"/>
            </a:rPr>
            <a:t> </a:t>
          </a:r>
          <a:r>
            <a:rPr lang="en-US" sz="2000" kern="1200" dirty="0" err="1">
              <a:latin typeface="Cambria" panose="02040503050406030204" pitchFamily="18" charset="0"/>
            </a:rPr>
            <a:t>sociálního</a:t>
          </a:r>
          <a:r>
            <a:rPr lang="en-US" sz="2000" kern="1200" dirty="0">
              <a:latin typeface="Cambria" panose="02040503050406030204" pitchFamily="18" charset="0"/>
            </a:rPr>
            <a:t> </a:t>
          </a:r>
          <a:r>
            <a:rPr lang="en-US" sz="2000" kern="1200" dirty="0" err="1">
              <a:latin typeface="Cambria" panose="02040503050406030204" pitchFamily="18" charset="0"/>
            </a:rPr>
            <a:t>dialogu</a:t>
          </a:r>
          <a:r>
            <a:rPr lang="en-US" sz="2000" kern="1200" dirty="0">
              <a:latin typeface="Cambria" panose="02040503050406030204" pitchFamily="18" charset="0"/>
            </a:rPr>
            <a:t>, </a:t>
          </a:r>
          <a:r>
            <a:rPr lang="en-US" sz="2000" kern="1200" dirty="0" err="1">
              <a:latin typeface="Cambria" panose="02040503050406030204" pitchFamily="18" charset="0"/>
            </a:rPr>
            <a:t>především</a:t>
          </a:r>
          <a:r>
            <a:rPr lang="en-US" sz="2000" kern="1200" dirty="0">
              <a:latin typeface="Cambria" panose="02040503050406030204" pitchFamily="18" charset="0"/>
            </a:rPr>
            <a:t> v </a:t>
          </a:r>
          <a:r>
            <a:rPr lang="en-US" sz="2000" kern="1200" dirty="0" err="1">
              <a:latin typeface="Cambria" panose="02040503050406030204" pitchFamily="18" charset="0"/>
            </a:rPr>
            <a:t>oblasti</a:t>
          </a:r>
          <a:r>
            <a:rPr lang="en-US" sz="2000" kern="1200" dirty="0">
              <a:latin typeface="Cambria" panose="02040503050406030204" pitchFamily="18" charset="0"/>
            </a:rPr>
            <a:t> </a:t>
          </a:r>
          <a:r>
            <a:rPr lang="en-US" sz="2000" kern="1200" dirty="0" err="1">
              <a:latin typeface="Cambria" panose="02040503050406030204" pitchFamily="18" charset="0"/>
            </a:rPr>
            <a:t>provádění</a:t>
          </a:r>
          <a:r>
            <a:rPr lang="en-US" sz="2000" kern="1200" dirty="0">
              <a:latin typeface="Cambria" panose="02040503050406030204" pitchFamily="18" charset="0"/>
            </a:rPr>
            <a:t> </a:t>
          </a:r>
          <a:r>
            <a:rPr lang="en-US" sz="2000" kern="1200" dirty="0" err="1">
              <a:latin typeface="Cambria" panose="02040503050406030204" pitchFamily="18" charset="0"/>
            </a:rPr>
            <a:t>Evropské</a:t>
          </a:r>
          <a:r>
            <a:rPr lang="en-US" sz="2000" kern="1200" dirty="0">
              <a:latin typeface="Cambria" panose="02040503050406030204" pitchFamily="18" charset="0"/>
            </a:rPr>
            <a:t> </a:t>
          </a:r>
          <a:r>
            <a:rPr lang="en-US" sz="2000" kern="1200" dirty="0" err="1">
              <a:latin typeface="Cambria" panose="02040503050406030204" pitchFamily="18" charset="0"/>
            </a:rPr>
            <a:t>zelené</a:t>
          </a:r>
          <a:r>
            <a:rPr lang="en-US" sz="2000" kern="1200" dirty="0">
              <a:latin typeface="Cambria" panose="02040503050406030204" pitchFamily="18" charset="0"/>
            </a:rPr>
            <a:t> </a:t>
          </a:r>
          <a:r>
            <a:rPr lang="en-US" sz="2000" kern="1200" dirty="0" err="1">
              <a:latin typeface="Cambria" panose="02040503050406030204" pitchFamily="18" charset="0"/>
            </a:rPr>
            <a:t>dohody</a:t>
          </a:r>
          <a:r>
            <a:rPr lang="en-US" sz="2000" kern="1200" dirty="0">
              <a:latin typeface="Cambria" panose="02040503050406030204" pitchFamily="18" charset="0"/>
            </a:rPr>
            <a:t>,</a:t>
          </a:r>
          <a:r>
            <a:rPr lang="cs-CZ" sz="2000" kern="1200" dirty="0">
              <a:latin typeface="Cambria" panose="02040503050406030204" pitchFamily="18" charset="0"/>
            </a:rPr>
            <a:t> </a:t>
          </a:r>
          <a:r>
            <a:rPr lang="pl-PL" sz="20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Wingdings" panose="05000000000000000000" pitchFamily="2" charset="2"/>
            <a:buChar char="ü"/>
          </a:pPr>
          <a:r>
            <a:rPr lang="en-US" sz="2000" b="1" kern="1200" dirty="0" err="1">
              <a:latin typeface="Cambria" panose="02040503050406030204" pitchFamily="18" charset="0"/>
            </a:rPr>
            <a:t>Místní</a:t>
          </a:r>
          <a:r>
            <a:rPr lang="en-US" sz="2000" b="1" kern="1200" dirty="0">
              <a:latin typeface="Cambria" panose="02040503050406030204" pitchFamily="18" charset="0"/>
            </a:rPr>
            <a:t> </a:t>
          </a:r>
          <a:r>
            <a:rPr lang="en-US" sz="2000" b="1" kern="1200" dirty="0" err="1">
              <a:latin typeface="Cambria" panose="02040503050406030204" pitchFamily="18" charset="0"/>
            </a:rPr>
            <a:t>podmínky</a:t>
          </a:r>
          <a:r>
            <a:rPr lang="en-US" sz="2000" b="1" kern="1200" dirty="0">
              <a:latin typeface="Cambria" panose="02040503050406030204" pitchFamily="18" charset="0"/>
            </a:rPr>
            <a:t> (</a:t>
          </a:r>
          <a:r>
            <a:rPr lang="en-US" sz="2000" b="1" kern="1200" dirty="0" err="1">
              <a:latin typeface="Cambria" panose="02040503050406030204" pitchFamily="18" charset="0"/>
            </a:rPr>
            <a:t>hospodářské</a:t>
          </a:r>
          <a:r>
            <a:rPr lang="cs-CZ" sz="2000" b="1" kern="1200" dirty="0">
              <a:latin typeface="Cambria" panose="02040503050406030204" pitchFamily="18" charset="0"/>
            </a:rPr>
            <a:t> </a:t>
          </a:r>
          <a:r>
            <a:rPr lang="en-US" sz="2000" b="1" kern="1200" dirty="0">
              <a:latin typeface="Cambria" panose="02040503050406030204" pitchFamily="18" charset="0"/>
            </a:rPr>
            <a:t>a </a:t>
          </a:r>
          <a:r>
            <a:rPr lang="en-US" sz="2000" b="1" kern="1200" dirty="0" err="1">
              <a:latin typeface="Cambria" panose="02040503050406030204" pitchFamily="18" charset="0"/>
            </a:rPr>
            <a:t>sociální</a:t>
          </a:r>
          <a:r>
            <a:rPr lang="en-US" sz="2000" b="1" kern="1200" dirty="0">
              <a:latin typeface="Cambria" panose="02040503050406030204" pitchFamily="18" charset="0"/>
            </a:rPr>
            <a:t>) </a:t>
          </a:r>
          <a:r>
            <a:rPr lang="en-US" sz="2000" b="1" kern="1200" dirty="0" err="1">
              <a:latin typeface="Cambria" panose="02040503050406030204" pitchFamily="18" charset="0"/>
            </a:rPr>
            <a:t>provádění</a:t>
          </a:r>
          <a:r>
            <a:rPr lang="en-US" sz="2000" b="1" kern="1200" dirty="0">
              <a:latin typeface="Cambria" panose="02040503050406030204" pitchFamily="18" charset="0"/>
            </a:rPr>
            <a:t> </a:t>
          </a:r>
          <a:r>
            <a:rPr lang="en-US" sz="2000" b="1" kern="1200" dirty="0" err="1">
              <a:latin typeface="Cambria" panose="02040503050406030204" pitchFamily="18" charset="0"/>
            </a:rPr>
            <a:t>Evropské</a:t>
          </a:r>
          <a:r>
            <a:rPr lang="en-US" sz="2000" b="1" kern="1200" dirty="0">
              <a:latin typeface="Cambria" panose="02040503050406030204" pitchFamily="18" charset="0"/>
            </a:rPr>
            <a:t> </a:t>
          </a:r>
          <a:r>
            <a:rPr lang="en-US" sz="2000" b="1" kern="1200" dirty="0" err="1">
              <a:latin typeface="Cambria" panose="02040503050406030204" pitchFamily="18" charset="0"/>
            </a:rPr>
            <a:t>zelené</a:t>
          </a:r>
          <a:r>
            <a:rPr lang="en-US" sz="2000" b="1" kern="1200" dirty="0">
              <a:latin typeface="Cambria" panose="02040503050406030204" pitchFamily="18" charset="0"/>
            </a:rPr>
            <a:t> </a:t>
          </a:r>
          <a:r>
            <a:rPr lang="en-US" sz="2000" b="1" kern="1200" dirty="0" err="1">
              <a:latin typeface="Cambria" panose="02040503050406030204" pitchFamily="18" charset="0"/>
            </a:rPr>
            <a:t>dohody</a:t>
          </a:r>
          <a:r>
            <a:rPr lang="en-US" sz="2000" b="1" kern="1200" dirty="0">
              <a:latin typeface="Cambria" panose="02040503050406030204" pitchFamily="18" charset="0"/>
            </a:rPr>
            <a:t>, </a:t>
          </a:r>
          <a:r>
            <a:rPr lang="en-US" sz="2000" b="0" kern="1200" dirty="0" err="1">
              <a:latin typeface="Cambria" panose="02040503050406030204" pitchFamily="18" charset="0"/>
            </a:rPr>
            <a:t>mimo</a:t>
          </a:r>
          <a:r>
            <a:rPr lang="en-US" sz="2000" b="1" kern="1200" dirty="0">
              <a:latin typeface="Cambria" panose="02040503050406030204" pitchFamily="18" charset="0"/>
            </a:rPr>
            <a:t> </a:t>
          </a:r>
          <a:r>
            <a:rPr lang="en-US" sz="2000" b="0" kern="1200" dirty="0" err="1">
              <a:latin typeface="Cambria" panose="02040503050406030204" pitchFamily="18" charset="0"/>
            </a:rPr>
            <a:t>jiné</a:t>
          </a:r>
          <a:r>
            <a:rPr lang="en-US" sz="2000" b="1" kern="1200" dirty="0">
              <a:latin typeface="Cambria" panose="02040503050406030204" pitchFamily="18" charset="0"/>
            </a:rPr>
            <a:t>:</a:t>
          </a:r>
          <a:r>
            <a:rPr lang="cs-CZ" sz="2000" b="1" kern="1200" dirty="0">
              <a:latin typeface="Cambria" panose="02040503050406030204" pitchFamily="18" charset="0"/>
            </a:rPr>
            <a:t> </a:t>
          </a:r>
          <a:endParaRPr lang="pl-PL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Wingdings" panose="05000000000000000000" pitchFamily="2" charset="2"/>
            <a:buChar char="§"/>
          </a:pPr>
          <a:r>
            <a:rPr lang="en-US" sz="2000" kern="1200" dirty="0" err="1">
              <a:latin typeface="Cambria" panose="02040503050406030204" pitchFamily="18" charset="0"/>
            </a:rPr>
            <a:t>Struktura</a:t>
          </a:r>
          <a:r>
            <a:rPr lang="en-US" sz="2000" kern="1200" dirty="0">
              <a:latin typeface="Cambria" panose="02040503050406030204" pitchFamily="18" charset="0"/>
            </a:rPr>
            <a:t> </a:t>
          </a:r>
          <a:r>
            <a:rPr lang="en-US" sz="2000" kern="1200" dirty="0" err="1">
              <a:latin typeface="Cambria" panose="02040503050406030204" pitchFamily="18" charset="0"/>
            </a:rPr>
            <a:t>ekonomiky</a:t>
          </a:r>
          <a:r>
            <a:rPr lang="en-US" sz="2000" kern="1200" dirty="0">
              <a:latin typeface="Cambria" panose="02040503050406030204" pitchFamily="18" charset="0"/>
            </a:rPr>
            <a:t> a </a:t>
          </a:r>
          <a:r>
            <a:rPr lang="en-US" sz="2000" kern="1200" dirty="0" err="1">
              <a:latin typeface="Cambria" panose="02040503050406030204" pitchFamily="18" charset="0"/>
            </a:rPr>
            <a:t>energetické</a:t>
          </a:r>
          <a:r>
            <a:rPr lang="en-US" sz="2000" kern="1200" dirty="0">
              <a:latin typeface="Cambria" panose="02040503050406030204" pitchFamily="18" charset="0"/>
            </a:rPr>
            <a:t> </a:t>
          </a:r>
          <a:r>
            <a:rPr lang="en-US" sz="2000" kern="1200" dirty="0" err="1">
              <a:latin typeface="Cambria" panose="02040503050406030204" pitchFamily="18" charset="0"/>
            </a:rPr>
            <a:t>zdroje</a:t>
          </a:r>
          <a:r>
            <a:rPr lang="en-US" sz="2000" kern="1200" dirty="0">
              <a:latin typeface="Cambria" panose="02040503050406030204" pitchFamily="18" charset="0"/>
            </a:rPr>
            <a:t>,</a:t>
          </a:r>
          <a:r>
            <a:rPr lang="pl-PL" sz="20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Wingdings" panose="05000000000000000000" pitchFamily="2" charset="2"/>
            <a:buChar char="§"/>
          </a:pPr>
          <a:r>
            <a:rPr lang="en-US" sz="2000" kern="1200" dirty="0" err="1">
              <a:latin typeface="Cambria" panose="02040503050406030204" pitchFamily="18" charset="0"/>
            </a:rPr>
            <a:t>Předchozí</a:t>
          </a:r>
          <a:r>
            <a:rPr lang="en-US" sz="2000" kern="1200" dirty="0">
              <a:latin typeface="Cambria" panose="02040503050406030204" pitchFamily="18" charset="0"/>
            </a:rPr>
            <a:t> </a:t>
          </a:r>
          <a:r>
            <a:rPr lang="en-US" sz="2000" kern="1200" dirty="0" err="1">
              <a:latin typeface="Cambria" panose="02040503050406030204" pitchFamily="18" charset="0"/>
            </a:rPr>
            <a:t>státní</a:t>
          </a:r>
          <a:r>
            <a:rPr lang="en-US" sz="2000" kern="1200" dirty="0">
              <a:latin typeface="Cambria" panose="02040503050406030204" pitchFamily="18" charset="0"/>
            </a:rPr>
            <a:t> </a:t>
          </a:r>
          <a:r>
            <a:rPr lang="en-US" sz="2000" kern="1200" dirty="0" err="1">
              <a:latin typeface="Cambria" panose="02040503050406030204" pitchFamily="18" charset="0"/>
            </a:rPr>
            <a:t>klimatická</a:t>
          </a:r>
          <a:r>
            <a:rPr lang="en-US" sz="2000" kern="1200" dirty="0">
              <a:latin typeface="Cambria" panose="02040503050406030204" pitchFamily="18" charset="0"/>
            </a:rPr>
            <a:t> </a:t>
          </a:r>
          <a:r>
            <a:rPr lang="en-US" sz="2000" kern="1200" dirty="0" err="1">
              <a:latin typeface="Cambria" panose="02040503050406030204" pitchFamily="18" charset="0"/>
            </a:rPr>
            <a:t>politika</a:t>
          </a:r>
          <a:r>
            <a:rPr lang="en-US" sz="2000" kern="1200" dirty="0">
              <a:latin typeface="Cambria" panose="02040503050406030204" pitchFamily="18" charset="0"/>
            </a:rPr>
            <a:t> a </a:t>
          </a:r>
          <a:r>
            <a:rPr lang="en-US" sz="2000" kern="1200" dirty="0" err="1">
              <a:latin typeface="Cambria" panose="02040503050406030204" pitchFamily="18" charset="0"/>
            </a:rPr>
            <a:t>státní</a:t>
          </a:r>
          <a:r>
            <a:rPr lang="en-US" sz="2000" kern="1200" dirty="0">
              <a:latin typeface="Cambria" panose="02040503050406030204" pitchFamily="18" charset="0"/>
            </a:rPr>
            <a:t> </a:t>
          </a:r>
          <a:r>
            <a:rPr lang="en-US" sz="2000" kern="1200" dirty="0" err="1">
              <a:latin typeface="Cambria" panose="02040503050406030204" pitchFamily="18" charset="0"/>
            </a:rPr>
            <a:t>cíle</a:t>
          </a:r>
          <a:r>
            <a:rPr lang="en-US" sz="2000" kern="1200" dirty="0">
              <a:latin typeface="Cambria" panose="02040503050406030204" pitchFamily="18" charset="0"/>
            </a:rPr>
            <a:t> </a:t>
          </a:r>
          <a:r>
            <a:rPr lang="en-US" sz="2000" kern="1200" dirty="0" err="1">
              <a:latin typeface="Cambria" panose="02040503050406030204" pitchFamily="18" charset="0"/>
            </a:rPr>
            <a:t>související</a:t>
          </a:r>
          <a:r>
            <a:rPr lang="en-US" sz="2000" kern="1200" dirty="0">
              <a:latin typeface="Cambria" panose="02040503050406030204" pitchFamily="18" charset="0"/>
            </a:rPr>
            <a:t> s </a:t>
          </a:r>
          <a:r>
            <a:rPr lang="en-US" sz="2000" kern="1200" dirty="0" err="1">
              <a:latin typeface="Cambria" panose="02040503050406030204" pitchFamily="18" charset="0"/>
            </a:rPr>
            <a:t>klimatem</a:t>
          </a:r>
          <a:r>
            <a:rPr lang="en-US" sz="2000" kern="1200" dirty="0">
              <a:latin typeface="Cambria" panose="02040503050406030204" pitchFamily="18" charset="0"/>
            </a:rPr>
            <a:t>,</a:t>
          </a:r>
          <a:endParaRPr lang="pl-PL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Wingdings" panose="05000000000000000000" pitchFamily="2" charset="2"/>
            <a:buChar char="§"/>
          </a:pPr>
          <a:r>
            <a:rPr lang="en-US" sz="2000" kern="1200" dirty="0" err="1">
              <a:latin typeface="Cambria" panose="02040503050406030204" pitchFamily="18" charset="0"/>
            </a:rPr>
            <a:t>Sociální</a:t>
          </a:r>
          <a:r>
            <a:rPr lang="en-US" sz="2000" kern="1200" dirty="0">
              <a:latin typeface="Cambria" panose="02040503050406030204" pitchFamily="18" charset="0"/>
            </a:rPr>
            <a:t> </a:t>
          </a:r>
          <a:r>
            <a:rPr lang="en-US" sz="2000" kern="1200" dirty="0" err="1">
              <a:latin typeface="Cambria" panose="02040503050406030204" pitchFamily="18" charset="0"/>
            </a:rPr>
            <a:t>výzvy</a:t>
          </a:r>
          <a:r>
            <a:rPr lang="en-US" sz="2000" kern="1200" dirty="0">
              <a:latin typeface="Cambria" panose="02040503050406030204" pitchFamily="18" charset="0"/>
            </a:rPr>
            <a:t> </a:t>
          </a:r>
          <a:r>
            <a:rPr lang="en-US" sz="2000" kern="1200" dirty="0" err="1">
              <a:latin typeface="Cambria" panose="02040503050406030204" pitchFamily="18" charset="0"/>
            </a:rPr>
            <a:t>související</a:t>
          </a:r>
          <a:r>
            <a:rPr lang="en-US" sz="2000" kern="1200" dirty="0">
              <a:latin typeface="Cambria" panose="02040503050406030204" pitchFamily="18" charset="0"/>
            </a:rPr>
            <a:t> s </a:t>
          </a:r>
          <a:r>
            <a:rPr lang="en-US" sz="2000" kern="1200" dirty="0" err="1">
              <a:latin typeface="Cambria" panose="02040503050406030204" pitchFamily="18" charset="0"/>
            </a:rPr>
            <a:t>prováděním</a:t>
          </a:r>
          <a:r>
            <a:rPr lang="en-US" sz="2000" kern="1200" dirty="0">
              <a:latin typeface="Cambria" panose="02040503050406030204" pitchFamily="18" charset="0"/>
            </a:rPr>
            <a:t> </a:t>
          </a:r>
          <a:r>
            <a:rPr lang="en-US" sz="2000" kern="1200" dirty="0" err="1">
              <a:latin typeface="Cambria" panose="02040503050406030204" pitchFamily="18" charset="0"/>
            </a:rPr>
            <a:t>Evropské</a:t>
          </a:r>
          <a:r>
            <a:rPr lang="en-US" sz="2000" kern="1200" dirty="0">
              <a:latin typeface="Cambria" panose="02040503050406030204" pitchFamily="18" charset="0"/>
            </a:rPr>
            <a:t> </a:t>
          </a:r>
          <a:r>
            <a:rPr lang="en-US" sz="2000" kern="1200" dirty="0" err="1">
              <a:latin typeface="Cambria" panose="02040503050406030204" pitchFamily="18" charset="0"/>
            </a:rPr>
            <a:t>zelené</a:t>
          </a:r>
          <a:r>
            <a:rPr lang="en-US" sz="2000" kern="1200" dirty="0">
              <a:latin typeface="Cambria" panose="02040503050406030204" pitchFamily="18" charset="0"/>
            </a:rPr>
            <a:t> </a:t>
          </a:r>
          <a:r>
            <a:rPr lang="en-US" sz="2000" kern="1200" dirty="0" err="1">
              <a:latin typeface="Cambria" panose="02040503050406030204" pitchFamily="18" charset="0"/>
            </a:rPr>
            <a:t>dohody</a:t>
          </a:r>
          <a:r>
            <a:rPr lang="en-US" sz="2000" kern="1200" dirty="0">
              <a:latin typeface="Cambria" panose="02040503050406030204" pitchFamily="18" charset="0"/>
            </a:rPr>
            <a:t>,</a:t>
          </a:r>
          <a:endParaRPr lang="pl-PL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l-PL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733498"/>
        <a:ext cx="10325000" cy="42931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322AF-0D14-4E09-9407-4F5573EC1392}">
      <dsp:nvSpPr>
        <dsp:cNvPr id="0" name=""/>
        <dsp:cNvSpPr/>
      </dsp:nvSpPr>
      <dsp:spPr>
        <a:xfrm>
          <a:off x="0" y="21981"/>
          <a:ext cx="10325000" cy="1296000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Národní</a:t>
          </a:r>
          <a:r>
            <a:rPr lang="en-US" sz="2700" kern="1200" dirty="0"/>
            <a:t> </a:t>
          </a:r>
          <a:r>
            <a:rPr lang="en-US" sz="1200" kern="1200" dirty="0" err="1"/>
            <a:t>zpráva</a:t>
          </a:r>
          <a:r>
            <a:rPr lang="en-US" sz="1200" kern="1200" dirty="0"/>
            <a:t> </a:t>
          </a:r>
          <a:r>
            <a:rPr lang="en-US" sz="1200" kern="1200" dirty="0" err="1"/>
            <a:t>poskytne</a:t>
          </a:r>
          <a:r>
            <a:rPr lang="en-US" sz="1200" kern="1200" dirty="0"/>
            <a:t> </a:t>
          </a:r>
          <a:r>
            <a:rPr lang="en-US" sz="1200" kern="1200" dirty="0" err="1"/>
            <a:t>informace</a:t>
          </a:r>
          <a:r>
            <a:rPr lang="en-US" sz="1200" kern="1200" dirty="0"/>
            <a:t> o </a:t>
          </a:r>
          <a:r>
            <a:rPr lang="en-US" sz="1200" kern="1200" dirty="0" err="1"/>
            <a:t>následujících</a:t>
          </a:r>
          <a:r>
            <a:rPr lang="en-US" sz="1200" kern="1200" dirty="0"/>
            <a:t> </a:t>
          </a:r>
          <a:r>
            <a:rPr lang="en-US" sz="1200" kern="1200" dirty="0" err="1"/>
            <a:t>tématech</a:t>
          </a:r>
          <a:r>
            <a:rPr lang="en-US" sz="1200" kern="1200" dirty="0"/>
            <a:t>:</a:t>
          </a:r>
          <a:endParaRPr lang="pl-PL" sz="1200" kern="1200" dirty="0"/>
        </a:p>
      </dsp:txBody>
      <dsp:txXfrm>
        <a:off x="0" y="21981"/>
        <a:ext cx="10325000" cy="1296000"/>
      </dsp:txXfrm>
    </dsp:sp>
    <dsp:sp modelId="{8905FD60-DB00-432F-BA1E-F1B15830C338}">
      <dsp:nvSpPr>
        <dsp:cNvPr id="0" name=""/>
        <dsp:cNvSpPr/>
      </dsp:nvSpPr>
      <dsp:spPr>
        <a:xfrm>
          <a:off x="0" y="1162965"/>
          <a:ext cx="10325000" cy="38581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ü"/>
          </a:pPr>
          <a:r>
            <a:rPr lang="cs-CZ" sz="1800" kern="1200" dirty="0">
              <a:latin typeface="Cambria" panose="02040503050406030204" pitchFamily="18" charset="0"/>
            </a:rPr>
            <a:t>N</a:t>
          </a:r>
          <a:r>
            <a:rPr lang="en-US" sz="1800" kern="1200" dirty="0" err="1">
              <a:latin typeface="Cambria" panose="02040503050406030204" pitchFamily="18" charset="0"/>
            </a:rPr>
            <a:t>ezbytná</a:t>
          </a:r>
          <a:r>
            <a:rPr lang="en-US" sz="1800" kern="1200" dirty="0">
              <a:latin typeface="Cambria" panose="02040503050406030204" pitchFamily="18" charset="0"/>
            </a:rPr>
            <a:t> </a:t>
          </a:r>
          <a:r>
            <a:rPr lang="en-US" sz="1800" b="1" kern="1200" dirty="0" err="1">
              <a:latin typeface="Cambria" panose="02040503050406030204" pitchFamily="18" charset="0"/>
            </a:rPr>
            <a:t>opatření</a:t>
          </a:r>
          <a:r>
            <a:rPr lang="en-US" sz="1800" kern="1200" dirty="0">
              <a:latin typeface="Cambria" panose="02040503050406030204" pitchFamily="18" charset="0"/>
            </a:rPr>
            <a:t>, </a:t>
          </a:r>
          <a:r>
            <a:rPr lang="en-US" sz="1800" kern="1200" dirty="0" err="1">
              <a:latin typeface="Cambria" panose="02040503050406030204" pitchFamily="18" charset="0"/>
            </a:rPr>
            <a:t>která</a:t>
          </a:r>
          <a:r>
            <a:rPr lang="en-US" sz="1800" kern="1200" dirty="0">
              <a:latin typeface="Cambria" panose="02040503050406030204" pitchFamily="18" charset="0"/>
            </a:rPr>
            <a:t> je </a:t>
          </a:r>
          <a:r>
            <a:rPr lang="en-US" sz="1800" kern="1200" dirty="0" err="1">
              <a:latin typeface="Cambria" panose="02040503050406030204" pitchFamily="18" charset="0"/>
            </a:rPr>
            <a:t>třeba</a:t>
          </a:r>
          <a:r>
            <a:rPr lang="en-US" sz="1800" kern="1200" dirty="0">
              <a:latin typeface="Cambria" panose="02040503050406030204" pitchFamily="18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</a:rPr>
            <a:t>učinit</a:t>
          </a:r>
          <a:r>
            <a:rPr lang="en-US" sz="1800" kern="1200" dirty="0">
              <a:latin typeface="Cambria" panose="02040503050406030204" pitchFamily="18" charset="0"/>
            </a:rPr>
            <a:t> v </a:t>
          </a:r>
          <a:r>
            <a:rPr lang="en-US" sz="1800" kern="1200" dirty="0" err="1">
              <a:latin typeface="Cambria" panose="02040503050406030204" pitchFamily="18" charset="0"/>
            </a:rPr>
            <a:t>souvislosti</a:t>
          </a:r>
          <a:r>
            <a:rPr lang="en-US" sz="1800" kern="1200" dirty="0">
              <a:latin typeface="Cambria" panose="02040503050406030204" pitchFamily="18" charset="0"/>
            </a:rPr>
            <a:t> se </a:t>
          </a:r>
          <a:r>
            <a:rPr lang="en-US" sz="1800" kern="1200" dirty="0" err="1">
              <a:latin typeface="Cambria" panose="02040503050406030204" pitchFamily="18" charset="0"/>
            </a:rPr>
            <a:t>zelenou</a:t>
          </a:r>
          <a:r>
            <a:rPr lang="en-US" sz="1800" kern="1200" dirty="0">
              <a:latin typeface="Cambria" panose="02040503050406030204" pitchFamily="18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</a:rPr>
            <a:t>dohodou</a:t>
          </a:r>
          <a:r>
            <a:rPr lang="en-US" sz="1800" kern="1200" dirty="0">
              <a:latin typeface="Cambria" panose="02040503050406030204" pitchFamily="18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</a:rPr>
            <a:t>společnosti</a:t>
          </a:r>
          <a:r>
            <a:rPr lang="en-US" sz="1800" kern="1200" dirty="0">
              <a:latin typeface="Cambria" panose="02040503050406030204" pitchFamily="18" charset="0"/>
            </a:rPr>
            <a:t>,</a:t>
          </a:r>
          <a:endParaRPr lang="pl-PL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ü"/>
          </a:pPr>
          <a:r>
            <a:rPr lang="cs-CZ" sz="1800" kern="1200" dirty="0">
              <a:latin typeface="Cambria" panose="02040503050406030204" pitchFamily="18" charset="0"/>
            </a:rPr>
            <a:t>S</a:t>
          </a:r>
          <a:r>
            <a:rPr lang="en-US" sz="1800" kern="1200" dirty="0" err="1">
              <a:latin typeface="Cambria" panose="02040503050406030204" pitchFamily="18" charset="0"/>
            </a:rPr>
            <a:t>ilné</a:t>
          </a:r>
          <a:r>
            <a:rPr lang="en-US" sz="1800" kern="1200" dirty="0">
              <a:latin typeface="Cambria" panose="02040503050406030204" pitchFamily="18" charset="0"/>
            </a:rPr>
            <a:t> a </a:t>
          </a:r>
          <a:r>
            <a:rPr lang="en-US" sz="1800" kern="1200" dirty="0" err="1">
              <a:latin typeface="Cambria" panose="02040503050406030204" pitchFamily="18" charset="0"/>
            </a:rPr>
            <a:t>slabé</a:t>
          </a:r>
          <a:r>
            <a:rPr lang="en-US" sz="1800" kern="1200" dirty="0">
              <a:latin typeface="Cambria" panose="02040503050406030204" pitchFamily="18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</a:rPr>
            <a:t>stránky</a:t>
          </a:r>
          <a:r>
            <a:rPr lang="en-US" sz="1800" kern="1200" dirty="0">
              <a:latin typeface="Cambria" panose="02040503050406030204" pitchFamily="18" charset="0"/>
            </a:rPr>
            <a:t>, </a:t>
          </a:r>
          <a:r>
            <a:rPr lang="en-US" sz="1800" kern="1200" dirty="0" err="1">
              <a:latin typeface="Cambria" panose="02040503050406030204" pitchFamily="18" charset="0"/>
            </a:rPr>
            <a:t>jakož</a:t>
          </a:r>
          <a:r>
            <a:rPr lang="en-US" sz="1800" kern="1200" dirty="0">
              <a:latin typeface="Cambria" panose="02040503050406030204" pitchFamily="18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</a:rPr>
            <a:t>i</a:t>
          </a:r>
          <a:r>
            <a:rPr lang="en-US" sz="1800" kern="1200" dirty="0">
              <a:latin typeface="Cambria" panose="02040503050406030204" pitchFamily="18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</a:rPr>
            <a:t>příležitosti</a:t>
          </a:r>
          <a:r>
            <a:rPr lang="en-US" sz="1800" kern="1200" dirty="0">
              <a:latin typeface="Cambria" panose="02040503050406030204" pitchFamily="18" charset="0"/>
            </a:rPr>
            <a:t> a </a:t>
          </a:r>
          <a:r>
            <a:rPr lang="en-US" sz="1800" kern="1200" dirty="0" err="1">
              <a:latin typeface="Cambria" panose="02040503050406030204" pitchFamily="18" charset="0"/>
            </a:rPr>
            <a:t>hrozby</a:t>
          </a:r>
          <a:r>
            <a:rPr lang="en-US" sz="1800" kern="1200" dirty="0">
              <a:latin typeface="Cambria" panose="02040503050406030204" pitchFamily="18" charset="0"/>
            </a:rPr>
            <a:t> k </a:t>
          </a:r>
          <a:r>
            <a:rPr lang="en-US" sz="1800" kern="1200" dirty="0" err="1">
              <a:latin typeface="Cambria" panose="02040503050406030204" pitchFamily="18" charset="0"/>
            </a:rPr>
            <a:t>dosažení</a:t>
          </a:r>
          <a:r>
            <a:rPr lang="en-US" sz="1800" kern="1200" dirty="0">
              <a:latin typeface="Cambria" panose="02040503050406030204" pitchFamily="18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</a:rPr>
            <a:t>cílů</a:t>
          </a:r>
          <a:r>
            <a:rPr lang="en-US" sz="1800" kern="1200" dirty="0">
              <a:latin typeface="Cambria" panose="02040503050406030204" pitchFamily="18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</a:rPr>
            <a:t>Evropské</a:t>
          </a:r>
          <a:r>
            <a:rPr lang="en-US" sz="1800" kern="1200" dirty="0">
              <a:latin typeface="Cambria" panose="02040503050406030204" pitchFamily="18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</a:rPr>
            <a:t>zelené</a:t>
          </a:r>
          <a:r>
            <a:rPr lang="en-US" sz="1800" kern="1200" dirty="0">
              <a:latin typeface="Cambria" panose="02040503050406030204" pitchFamily="18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</a:rPr>
            <a:t>dohody</a:t>
          </a:r>
          <a:r>
            <a:rPr lang="en-US" sz="1800" kern="1200" dirty="0">
              <a:latin typeface="Cambria" panose="02040503050406030204" pitchFamily="18" charset="0"/>
            </a:rPr>
            <a:t> (</a:t>
          </a:r>
          <a:r>
            <a:rPr lang="en-US" sz="1800" kern="1200" dirty="0" err="1">
              <a:latin typeface="Cambria" panose="02040503050406030204" pitchFamily="18" charset="0"/>
            </a:rPr>
            <a:t>včetně</a:t>
          </a:r>
          <a:r>
            <a:rPr lang="en-US" sz="1800" kern="1200" dirty="0">
              <a:latin typeface="Cambria" panose="02040503050406030204" pitchFamily="18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</a:rPr>
            <a:t>spravedlivého</a:t>
          </a:r>
          <a:r>
            <a:rPr lang="en-US" sz="1800" kern="1200" dirty="0">
              <a:latin typeface="Cambria" panose="02040503050406030204" pitchFamily="18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</a:rPr>
            <a:t>přechodu</a:t>
          </a:r>
          <a:r>
            <a:rPr lang="cs-CZ" sz="1800" kern="1200" dirty="0">
              <a:latin typeface="Cambria" panose="02040503050406030204" pitchFamily="18" charset="0"/>
            </a:rPr>
            <a:t> </a:t>
          </a:r>
          <a:r>
            <a:rPr lang="pl-PL" sz="1800" kern="1200" dirty="0"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pl-PL" sz="1800" b="1" kern="1200" dirty="0">
              <a:latin typeface="Cambria" panose="02040503050406030204" pitchFamily="18" charset="0"/>
              <a:ea typeface="Cambria" panose="02040503050406030204" pitchFamily="18" charset="0"/>
            </a:rPr>
            <a:t>just transistion</a:t>
          </a:r>
          <a:r>
            <a:rPr lang="pl-PL" sz="1800" kern="1200" dirty="0">
              <a:latin typeface="Cambria" panose="02040503050406030204" pitchFamily="18" charset="0"/>
              <a:ea typeface="Cambria" panose="02040503050406030204" pitchFamily="18" charset="0"/>
            </a:rPr>
            <a:t>))</a:t>
          </a:r>
          <a:r>
            <a:rPr lang="en-US" sz="1800" kern="1200" dirty="0">
              <a:latin typeface="Cambria" panose="02040503050406030204" pitchFamily="18" charset="0"/>
            </a:rPr>
            <a:t> </a:t>
          </a:r>
          <a:r>
            <a:rPr lang="cs-CZ" sz="1800" kern="1200" dirty="0">
              <a:latin typeface="Cambria" panose="02040503050406030204" pitchFamily="18" charset="0"/>
            </a:rPr>
            <a:t>od strany státu,</a:t>
          </a:r>
          <a:r>
            <a:rPr lang="en-US" sz="1800" kern="1200" dirty="0">
              <a:latin typeface="Cambria" panose="02040503050406030204" pitchFamily="18" charset="0"/>
            </a:rPr>
            <a:t> v </a:t>
          </a:r>
          <a:r>
            <a:rPr lang="en-US" sz="1800" kern="1200" dirty="0" err="1">
              <a:latin typeface="Cambria" panose="02040503050406030204" pitchFamily="18" charset="0"/>
            </a:rPr>
            <a:t>širším</a:t>
          </a:r>
          <a:r>
            <a:rPr lang="en-US" sz="1800" kern="1200" dirty="0">
              <a:latin typeface="Cambria" panose="02040503050406030204" pitchFamily="18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</a:rPr>
            <a:t>smyslu</a:t>
          </a:r>
          <a:r>
            <a:rPr lang="en-US" sz="1800" kern="1200" dirty="0">
              <a:latin typeface="Cambria" panose="02040503050406030204" pitchFamily="18" charset="0"/>
            </a:rPr>
            <a:t> v </a:t>
          </a:r>
          <a:r>
            <a:rPr lang="en-US" sz="1800" kern="1200" dirty="0" err="1">
              <a:latin typeface="Cambria" panose="02040503050406030204" pitchFamily="18" charset="0"/>
            </a:rPr>
            <a:t>souvislosti</a:t>
          </a:r>
          <a:r>
            <a:rPr lang="en-US" sz="1800" kern="1200" dirty="0">
              <a:latin typeface="Cambria" panose="02040503050406030204" pitchFamily="18" charset="0"/>
            </a:rPr>
            <a:t> s </a:t>
          </a:r>
          <a:r>
            <a:rPr lang="en-US" sz="1800" kern="1200" dirty="0" err="1">
              <a:latin typeface="Cambria" panose="02040503050406030204" pitchFamily="18" charset="0"/>
            </a:rPr>
            <a:t>vypuknutím</a:t>
          </a:r>
          <a:r>
            <a:rPr lang="en-US" sz="1800" kern="1200" dirty="0">
              <a:latin typeface="Cambria" panose="02040503050406030204" pitchFamily="18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</a:rPr>
            <a:t>pandemie</a:t>
          </a:r>
          <a:r>
            <a:rPr lang="en-US" sz="1800" kern="1200" dirty="0">
              <a:latin typeface="Cambria" panose="02040503050406030204" pitchFamily="18" charset="0"/>
            </a:rPr>
            <a:t> </a:t>
          </a:r>
          <a:r>
            <a:rPr lang="pl-PL" sz="1800" kern="1200" dirty="0">
              <a:latin typeface="Cambria" panose="02040503050406030204" pitchFamily="18" charset="0"/>
              <a:ea typeface="Cambria" panose="02040503050406030204" pitchFamily="18" charset="0"/>
            </a:rPr>
            <a:t>COVID-19. 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ü"/>
          </a:pPr>
          <a:r>
            <a:rPr lang="cs-CZ" sz="1800" b="1" kern="1200" dirty="0">
              <a:latin typeface="Cambria" panose="02040503050406030204" pitchFamily="18" charset="0"/>
            </a:rPr>
            <a:t>Stanoviska </a:t>
          </a:r>
          <a:r>
            <a:rPr lang="en-US" sz="1800" b="0" kern="1200" dirty="0" err="1">
              <a:latin typeface="Cambria" panose="02040503050406030204" pitchFamily="18" charset="0"/>
            </a:rPr>
            <a:t>sociálních</a:t>
          </a:r>
          <a:r>
            <a:rPr lang="en-US" sz="1800" b="0" kern="1200" dirty="0">
              <a:latin typeface="Cambria" panose="02040503050406030204" pitchFamily="18" charset="0"/>
            </a:rPr>
            <a:t> </a:t>
          </a:r>
          <a:r>
            <a:rPr lang="en-US" sz="1800" b="0" kern="1200" dirty="0" err="1">
              <a:latin typeface="Cambria" panose="02040503050406030204" pitchFamily="18" charset="0"/>
            </a:rPr>
            <a:t>partnerů</a:t>
          </a:r>
          <a:r>
            <a:rPr lang="en-US" sz="1800" b="0" kern="1200" dirty="0">
              <a:latin typeface="Cambria" panose="02040503050406030204" pitchFamily="18" charset="0"/>
            </a:rPr>
            <a:t> k </a:t>
          </a:r>
          <a:r>
            <a:rPr lang="en-US" sz="1800" b="0" kern="1200" dirty="0" err="1">
              <a:latin typeface="Cambria" panose="02040503050406030204" pitchFamily="18" charset="0"/>
            </a:rPr>
            <a:t>Evropské</a:t>
          </a:r>
          <a:r>
            <a:rPr lang="en-US" sz="1800" b="0" kern="1200" dirty="0">
              <a:latin typeface="Cambria" panose="02040503050406030204" pitchFamily="18" charset="0"/>
            </a:rPr>
            <a:t> </a:t>
          </a:r>
          <a:r>
            <a:rPr lang="en-US" sz="1800" b="0" kern="1200" dirty="0" err="1">
              <a:latin typeface="Cambria" panose="02040503050406030204" pitchFamily="18" charset="0"/>
            </a:rPr>
            <a:t>zelené</a:t>
          </a:r>
          <a:r>
            <a:rPr lang="en-US" sz="1800" b="0" kern="1200" dirty="0">
              <a:latin typeface="Cambria" panose="02040503050406030204" pitchFamily="18" charset="0"/>
            </a:rPr>
            <a:t> </a:t>
          </a:r>
          <a:r>
            <a:rPr lang="en-US" sz="1800" b="0" kern="1200" dirty="0" err="1">
              <a:latin typeface="Cambria" panose="02040503050406030204" pitchFamily="18" charset="0"/>
            </a:rPr>
            <a:t>dohodě</a:t>
          </a:r>
          <a:r>
            <a:rPr lang="en-US" sz="1800" b="0" kern="1200" dirty="0">
              <a:latin typeface="Cambria" panose="02040503050406030204" pitchFamily="18" charset="0"/>
            </a:rPr>
            <a:t> (</a:t>
          </a:r>
          <a:r>
            <a:rPr lang="en-US" sz="1800" b="0" kern="1200" dirty="0" err="1">
              <a:latin typeface="Cambria" panose="02040503050406030204" pitchFamily="18" charset="0"/>
            </a:rPr>
            <a:t>včetně</a:t>
          </a:r>
          <a:r>
            <a:rPr lang="en-US" sz="1800" b="0" kern="1200" dirty="0">
              <a:latin typeface="Cambria" panose="02040503050406030204" pitchFamily="18" charset="0"/>
            </a:rPr>
            <a:t> </a:t>
          </a:r>
          <a:r>
            <a:rPr lang="en-US" sz="1800" b="0" kern="1200" dirty="0" err="1">
              <a:latin typeface="Cambria" panose="02040503050406030204" pitchFamily="18" charset="0"/>
            </a:rPr>
            <a:t>spravedlivého</a:t>
          </a:r>
          <a:r>
            <a:rPr lang="en-US" sz="1800" b="0" kern="1200" dirty="0">
              <a:latin typeface="Cambria" panose="02040503050406030204" pitchFamily="18" charset="0"/>
            </a:rPr>
            <a:t> </a:t>
          </a:r>
          <a:r>
            <a:rPr lang="en-US" sz="1800" b="0" kern="1200" dirty="0" err="1">
              <a:latin typeface="Cambria" panose="02040503050406030204" pitchFamily="18" charset="0"/>
            </a:rPr>
            <a:t>přechodu</a:t>
          </a:r>
          <a:r>
            <a:rPr lang="cs-CZ" sz="1800" b="0" kern="1200" dirty="0">
              <a:latin typeface="Cambria" panose="02040503050406030204" pitchFamily="18" charset="0"/>
            </a:rPr>
            <a:t> </a:t>
          </a:r>
          <a:r>
            <a:rPr lang="pl-PL" sz="1800" kern="1200" dirty="0">
              <a:latin typeface="Cambria" panose="02040503050406030204" pitchFamily="18" charset="0"/>
              <a:ea typeface="Cambria" panose="02040503050406030204" pitchFamily="18" charset="0"/>
            </a:rPr>
            <a:t>(just transistion)</a:t>
          </a:r>
          <a:r>
            <a:rPr lang="en-US" sz="1800" b="0" kern="1200" dirty="0">
              <a:latin typeface="Cambria" panose="02040503050406030204" pitchFamily="18" charset="0"/>
            </a:rPr>
            <a:t>) se </a:t>
          </a:r>
          <a:r>
            <a:rPr lang="en-US" sz="1800" b="0" kern="1200" dirty="0" err="1">
              <a:latin typeface="Cambria" panose="02040503050406030204" pitchFamily="18" charset="0"/>
            </a:rPr>
            <a:t>zvláštním</a:t>
          </a:r>
          <a:r>
            <a:rPr lang="en-US" sz="1800" b="0" kern="1200" dirty="0">
              <a:latin typeface="Cambria" panose="02040503050406030204" pitchFamily="18" charset="0"/>
            </a:rPr>
            <a:t> </a:t>
          </a:r>
          <a:r>
            <a:rPr lang="en-US" sz="1800" b="0" kern="1200" dirty="0" err="1">
              <a:latin typeface="Cambria" panose="02040503050406030204" pitchFamily="18" charset="0"/>
            </a:rPr>
            <a:t>důrazem</a:t>
          </a:r>
          <a:r>
            <a:rPr lang="en-US" sz="1800" b="0" kern="1200" dirty="0">
              <a:latin typeface="Cambria" panose="02040503050406030204" pitchFamily="18" charset="0"/>
            </a:rPr>
            <a:t> </a:t>
          </a:r>
          <a:r>
            <a:rPr lang="en-US" sz="1800" b="0" kern="1200" dirty="0" err="1">
              <a:latin typeface="Cambria" panose="02040503050406030204" pitchFamily="18" charset="0"/>
            </a:rPr>
            <a:t>na</a:t>
          </a:r>
          <a:r>
            <a:rPr lang="en-US" sz="1800" b="0" kern="1200" dirty="0">
              <a:latin typeface="Cambria" panose="02040503050406030204" pitchFamily="18" charset="0"/>
            </a:rPr>
            <a:t> </a:t>
          </a:r>
          <a:r>
            <a:rPr lang="en-US" sz="1800" b="0" kern="1200" dirty="0" err="1">
              <a:latin typeface="Cambria" panose="02040503050406030204" pitchFamily="18" charset="0"/>
            </a:rPr>
            <a:t>požadavky</a:t>
          </a:r>
          <a:r>
            <a:rPr lang="en-US" sz="1800" b="0" kern="1200" dirty="0">
              <a:latin typeface="Cambria" panose="02040503050406030204" pitchFamily="18" charset="0"/>
            </a:rPr>
            <a:t> a </a:t>
          </a:r>
          <a:r>
            <a:rPr lang="en-US" sz="1800" b="0" kern="1200" dirty="0" err="1">
              <a:latin typeface="Cambria" panose="02040503050406030204" pitchFamily="18" charset="0"/>
            </a:rPr>
            <a:t>doporučení</a:t>
          </a:r>
          <a:r>
            <a:rPr lang="en-US" sz="1800" b="0" kern="1200" dirty="0">
              <a:latin typeface="Cambria" panose="02040503050406030204" pitchFamily="18" charset="0"/>
            </a:rPr>
            <a:t> pro </a:t>
          </a:r>
          <a:r>
            <a:rPr lang="en-US" sz="1800" b="0" kern="1200" dirty="0" err="1">
              <a:latin typeface="Cambria" panose="02040503050406030204" pitchFamily="18" charset="0"/>
            </a:rPr>
            <a:t>činnost</a:t>
          </a:r>
          <a:r>
            <a:rPr lang="en-US" sz="1800" b="0" kern="1200" dirty="0">
              <a:latin typeface="Cambria" panose="02040503050406030204" pitchFamily="18" charset="0"/>
            </a:rPr>
            <a:t> v </a:t>
          </a:r>
          <a:r>
            <a:rPr lang="en-US" sz="1800" b="0" kern="1200" dirty="0" err="1">
              <a:latin typeface="Cambria" panose="02040503050406030204" pitchFamily="18" charset="0"/>
            </a:rPr>
            <a:t>rámci</a:t>
          </a:r>
          <a:r>
            <a:rPr lang="en-US" sz="1800" b="0" kern="1200" dirty="0">
              <a:latin typeface="Cambria" panose="02040503050406030204" pitchFamily="18" charset="0"/>
            </a:rPr>
            <a:t> </a:t>
          </a:r>
          <a:r>
            <a:rPr lang="en-US" sz="1800" b="0" kern="1200" dirty="0" err="1">
              <a:latin typeface="Cambria" panose="02040503050406030204" pitchFamily="18" charset="0"/>
            </a:rPr>
            <a:t>provádění</a:t>
          </a:r>
          <a:r>
            <a:rPr lang="en-US" sz="1800" b="0" kern="1200" dirty="0">
              <a:latin typeface="Cambria" panose="02040503050406030204" pitchFamily="18" charset="0"/>
            </a:rPr>
            <a:t> </a:t>
          </a:r>
          <a:r>
            <a:rPr lang="en-US" sz="1800" b="0" kern="1200" dirty="0" err="1">
              <a:latin typeface="Cambria" panose="02040503050406030204" pitchFamily="18" charset="0"/>
            </a:rPr>
            <a:t>projektu</a:t>
          </a:r>
          <a:r>
            <a:rPr lang="en-US" sz="1800" b="0" kern="1200" dirty="0">
              <a:latin typeface="Cambria" panose="02040503050406030204" pitchFamily="18" charset="0"/>
            </a:rPr>
            <a:t> </a:t>
          </a:r>
          <a:r>
            <a:rPr lang="en-US" sz="1800" b="0" kern="1200" dirty="0" err="1">
              <a:latin typeface="Cambria" panose="02040503050406030204" pitchFamily="18" charset="0"/>
            </a:rPr>
            <a:t>Evropské</a:t>
          </a:r>
          <a:r>
            <a:rPr lang="en-US" sz="1800" b="0" kern="1200" dirty="0">
              <a:latin typeface="Cambria" panose="02040503050406030204" pitchFamily="18" charset="0"/>
            </a:rPr>
            <a:t> </a:t>
          </a:r>
          <a:r>
            <a:rPr lang="en-US" sz="1800" b="0" kern="1200" dirty="0" err="1">
              <a:latin typeface="Cambria" panose="02040503050406030204" pitchFamily="18" charset="0"/>
            </a:rPr>
            <a:t>unie</a:t>
          </a:r>
          <a:r>
            <a:rPr lang="en-US" sz="1800" b="0" kern="1200" dirty="0">
              <a:latin typeface="Cambria" panose="02040503050406030204" pitchFamily="18" charset="0"/>
            </a:rPr>
            <a:t> v </a:t>
          </a:r>
          <a:r>
            <a:rPr lang="en-US" sz="1800" b="0" kern="1200" dirty="0" err="1">
              <a:latin typeface="Cambria" panose="02040503050406030204" pitchFamily="18" charset="0"/>
            </a:rPr>
            <a:t>oblasti</a:t>
          </a:r>
          <a:r>
            <a:rPr lang="en-US" sz="1800" b="0" kern="1200" dirty="0">
              <a:latin typeface="Cambria" panose="02040503050406030204" pitchFamily="18" charset="0"/>
            </a:rPr>
            <a:t> </a:t>
          </a:r>
          <a:r>
            <a:rPr lang="en-US" sz="1800" b="0" kern="1200" dirty="0" err="1">
              <a:latin typeface="Cambria" panose="02040503050406030204" pitchFamily="18" charset="0"/>
            </a:rPr>
            <a:t>klimatické</a:t>
          </a:r>
          <a:r>
            <a:rPr lang="en-US" sz="1800" b="0" kern="1200" dirty="0">
              <a:latin typeface="Cambria" panose="02040503050406030204" pitchFamily="18" charset="0"/>
            </a:rPr>
            <a:t> </a:t>
          </a:r>
          <a:r>
            <a:rPr lang="en-US" sz="1800" b="0" kern="1200" dirty="0" err="1">
              <a:latin typeface="Cambria" panose="02040503050406030204" pitchFamily="18" charset="0"/>
            </a:rPr>
            <a:t>politiky</a:t>
          </a:r>
          <a:r>
            <a:rPr lang="en-US" sz="1800" b="0" kern="1200" dirty="0">
              <a:latin typeface="Cambria" panose="02040503050406030204" pitchFamily="18" charset="0"/>
            </a:rPr>
            <a:t> </a:t>
          </a:r>
          <a:r>
            <a:rPr lang="en-US" sz="1800" b="0" kern="1200" dirty="0" err="1">
              <a:latin typeface="Cambria" panose="02040503050406030204" pitchFamily="18" charset="0"/>
            </a:rPr>
            <a:t>partnerskou</a:t>
          </a:r>
          <a:r>
            <a:rPr lang="en-US" sz="1800" b="0" kern="1200" dirty="0">
              <a:latin typeface="Cambria" panose="02040503050406030204" pitchFamily="18" charset="0"/>
            </a:rPr>
            <a:t> </a:t>
          </a:r>
          <a:r>
            <a:rPr lang="en-US" sz="1800" b="0" kern="1200" dirty="0" err="1">
              <a:latin typeface="Cambria" panose="02040503050406030204" pitchFamily="18" charset="0"/>
            </a:rPr>
            <a:t>zemí</a:t>
          </a:r>
          <a:r>
            <a:rPr lang="en-US" sz="1800" b="0" kern="1200" dirty="0">
              <a:latin typeface="Cambria" panose="02040503050406030204" pitchFamily="18" charset="0"/>
            </a:rPr>
            <a:t> a </a:t>
          </a:r>
          <a:r>
            <a:rPr lang="en-US" sz="1800" b="0" kern="1200" dirty="0" err="1">
              <a:latin typeface="Cambria" panose="02040503050406030204" pitchFamily="18" charset="0"/>
            </a:rPr>
            <a:t>požadavky</a:t>
          </a:r>
          <a:r>
            <a:rPr lang="en-US" sz="1800" b="0" kern="1200" dirty="0">
              <a:latin typeface="Cambria" panose="02040503050406030204" pitchFamily="18" charset="0"/>
            </a:rPr>
            <a:t> </a:t>
          </a:r>
          <a:r>
            <a:rPr lang="en-US" sz="1800" b="0" kern="1200" dirty="0" err="1">
              <a:latin typeface="Cambria" panose="02040503050406030204" pitchFamily="18" charset="0"/>
            </a:rPr>
            <a:t>na</a:t>
          </a:r>
          <a:r>
            <a:rPr lang="en-US" sz="1800" b="0" kern="1200" dirty="0">
              <a:latin typeface="Cambria" panose="02040503050406030204" pitchFamily="18" charset="0"/>
            </a:rPr>
            <a:t> </a:t>
          </a:r>
          <a:r>
            <a:rPr lang="en-US" sz="1800" b="0" kern="1200" dirty="0" err="1">
              <a:latin typeface="Cambria" panose="02040503050406030204" pitchFamily="18" charset="0"/>
            </a:rPr>
            <a:t>větší</a:t>
          </a:r>
          <a:r>
            <a:rPr lang="en-US" sz="1800" b="0" kern="1200" dirty="0">
              <a:latin typeface="Cambria" panose="02040503050406030204" pitchFamily="18" charset="0"/>
            </a:rPr>
            <a:t> </a:t>
          </a:r>
          <a:r>
            <a:rPr lang="en-US" sz="1800" b="0" kern="1200" dirty="0" err="1">
              <a:latin typeface="Cambria" panose="02040503050406030204" pitchFamily="18" charset="0"/>
            </a:rPr>
            <a:t>účast</a:t>
          </a:r>
          <a:r>
            <a:rPr lang="en-US" sz="1800" b="0" kern="1200" dirty="0">
              <a:latin typeface="Cambria" panose="02040503050406030204" pitchFamily="18" charset="0"/>
            </a:rPr>
            <a:t> </a:t>
          </a:r>
          <a:r>
            <a:rPr lang="en-US" sz="1800" b="0" kern="1200" dirty="0" err="1">
              <a:latin typeface="Cambria" panose="02040503050406030204" pitchFamily="18" charset="0"/>
            </a:rPr>
            <a:t>zaměstnanců</a:t>
          </a:r>
          <a:r>
            <a:rPr lang="en-US" sz="1800" b="0" kern="1200" dirty="0">
              <a:latin typeface="Cambria" panose="02040503050406030204" pitchFamily="18" charset="0"/>
            </a:rPr>
            <a:t> </a:t>
          </a:r>
          <a:r>
            <a:rPr lang="en-US" sz="1800" b="0" kern="1200" dirty="0" err="1">
              <a:latin typeface="Cambria" panose="02040503050406030204" pitchFamily="18" charset="0"/>
            </a:rPr>
            <a:t>na</a:t>
          </a:r>
          <a:r>
            <a:rPr lang="en-US" sz="1800" b="0" kern="1200" dirty="0">
              <a:latin typeface="Cambria" panose="02040503050406030204" pitchFamily="18" charset="0"/>
            </a:rPr>
            <a:t> </a:t>
          </a:r>
          <a:r>
            <a:rPr lang="en-US" sz="1800" b="0" kern="1200" dirty="0" err="1">
              <a:latin typeface="Cambria" panose="02040503050406030204" pitchFamily="18" charset="0"/>
            </a:rPr>
            <a:t>tomto</a:t>
          </a:r>
          <a:r>
            <a:rPr lang="en-US" sz="1800" b="0" kern="1200" dirty="0">
              <a:latin typeface="Cambria" panose="02040503050406030204" pitchFamily="18" charset="0"/>
            </a:rPr>
            <a:t> </a:t>
          </a:r>
          <a:r>
            <a:rPr lang="en-US" sz="1800" b="0" kern="1200" dirty="0" err="1">
              <a:latin typeface="Cambria" panose="02040503050406030204" pitchFamily="18" charset="0"/>
            </a:rPr>
            <a:t>procesu</a:t>
          </a:r>
          <a:r>
            <a:rPr lang="en-US" sz="1800" b="0" kern="1200" dirty="0">
              <a:latin typeface="Cambria" panose="02040503050406030204" pitchFamily="18" charset="0"/>
            </a:rPr>
            <a:t> .</a:t>
          </a:r>
          <a:endParaRPr lang="pl-PL" sz="1800" b="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ü"/>
          </a:pPr>
          <a:r>
            <a:rPr lang="cs-CZ" sz="1800" kern="1200" dirty="0">
              <a:latin typeface="Cambria" panose="02040503050406030204" pitchFamily="18" charset="0"/>
            </a:rPr>
            <a:t>P</a:t>
          </a:r>
          <a:r>
            <a:rPr lang="en-US" sz="1800" kern="1200" dirty="0" err="1">
              <a:latin typeface="Cambria" panose="02040503050406030204" pitchFamily="18" charset="0"/>
            </a:rPr>
            <a:t>říklad</a:t>
          </a:r>
          <a:r>
            <a:rPr lang="en-US" sz="1800" kern="1200" dirty="0">
              <a:latin typeface="Cambria" panose="02040503050406030204" pitchFamily="18" charset="0"/>
            </a:rPr>
            <a:t>/</a:t>
          </a:r>
          <a:r>
            <a:rPr lang="cs-CZ" sz="1800" kern="1200" dirty="0">
              <a:latin typeface="Cambria" panose="02040503050406030204" pitchFamily="18" charset="0"/>
            </a:rPr>
            <a:t>y</a:t>
          </a:r>
          <a:r>
            <a:rPr lang="en-US" sz="1800" kern="1200" dirty="0">
              <a:latin typeface="Cambria" panose="02040503050406030204" pitchFamily="18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</a:rPr>
            <a:t>úspěšn</a:t>
          </a:r>
          <a:r>
            <a:rPr lang="cs-CZ" sz="1800" kern="1200" dirty="0">
              <a:latin typeface="Cambria" panose="02040503050406030204" pitchFamily="18" charset="0"/>
            </a:rPr>
            <a:t>é</a:t>
          </a:r>
          <a:r>
            <a:rPr lang="en-US" sz="1800" kern="1200" dirty="0">
              <a:latin typeface="Cambria" panose="02040503050406030204" pitchFamily="18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</a:rPr>
            <a:t>stávající</a:t>
          </a:r>
          <a:r>
            <a:rPr lang="en-US" sz="1800" kern="1200" dirty="0">
              <a:latin typeface="Cambria" panose="02040503050406030204" pitchFamily="18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</a:rPr>
            <a:t>spolupráce</a:t>
          </a:r>
          <a:r>
            <a:rPr lang="en-US" sz="1800" kern="1200" dirty="0">
              <a:latin typeface="Cambria" panose="02040503050406030204" pitchFamily="18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</a:rPr>
            <a:t>sociálních</a:t>
          </a:r>
          <a:r>
            <a:rPr lang="en-US" sz="1800" kern="1200" dirty="0">
              <a:latin typeface="Cambria" panose="02040503050406030204" pitchFamily="18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</a:rPr>
            <a:t>partnerů</a:t>
          </a:r>
          <a:r>
            <a:rPr lang="en-US" sz="1800" kern="1200" dirty="0">
              <a:latin typeface="Cambria" panose="02040503050406030204" pitchFamily="18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</a:rPr>
            <a:t>při</a:t>
          </a:r>
          <a:r>
            <a:rPr lang="en-US" sz="1800" kern="1200" dirty="0">
              <a:latin typeface="Cambria" panose="02040503050406030204" pitchFamily="18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</a:rPr>
            <a:t>zavádění</a:t>
          </a:r>
          <a:r>
            <a:rPr lang="en-US" sz="1800" kern="1200" dirty="0">
              <a:latin typeface="Cambria" panose="02040503050406030204" pitchFamily="18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</a:rPr>
            <a:t>řešení</a:t>
          </a:r>
          <a:r>
            <a:rPr lang="cs-CZ" sz="1800" kern="1200" dirty="0">
              <a:latin typeface="Cambria" panose="02040503050406030204" pitchFamily="18" charset="0"/>
            </a:rPr>
            <a:t>, která </a:t>
          </a:r>
          <a:r>
            <a:rPr lang="en-US" sz="1800" kern="1200" dirty="0" err="1">
              <a:latin typeface="Cambria" panose="02040503050406030204" pitchFamily="18" charset="0"/>
            </a:rPr>
            <a:t>souvisejí</a:t>
          </a:r>
          <a:r>
            <a:rPr lang="en-US" sz="1800" kern="1200" dirty="0">
              <a:latin typeface="Cambria" panose="02040503050406030204" pitchFamily="18" charset="0"/>
            </a:rPr>
            <a:t> s </a:t>
          </a:r>
          <a:r>
            <a:rPr lang="en-US" sz="1800" kern="1200" dirty="0" err="1">
              <a:latin typeface="Cambria" panose="02040503050406030204" pitchFamily="18" charset="0"/>
            </a:rPr>
            <a:t>cíli</a:t>
          </a:r>
          <a:r>
            <a:rPr lang="en-US" sz="1800" kern="1200" dirty="0">
              <a:latin typeface="Cambria" panose="02040503050406030204" pitchFamily="18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</a:rPr>
            <a:t>Evropské</a:t>
          </a:r>
          <a:r>
            <a:rPr lang="en-US" sz="1800" kern="1200" dirty="0">
              <a:latin typeface="Cambria" panose="02040503050406030204" pitchFamily="18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</a:rPr>
            <a:t>zelené</a:t>
          </a:r>
          <a:r>
            <a:rPr lang="en-US" sz="1800" kern="1200" dirty="0">
              <a:latin typeface="Cambria" panose="02040503050406030204" pitchFamily="18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</a:rPr>
            <a:t>dohody</a:t>
          </a:r>
          <a:r>
            <a:rPr lang="cs-CZ" sz="1800" kern="1200" dirty="0">
              <a:latin typeface="Cambria" panose="02040503050406030204" pitchFamily="18" charset="0"/>
            </a:rPr>
            <a:t>,</a:t>
          </a:r>
          <a:r>
            <a:rPr lang="en-US" sz="1800" kern="1200" dirty="0">
              <a:latin typeface="Cambria" panose="02040503050406030204" pitchFamily="18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</a:rPr>
            <a:t>nebo</a:t>
          </a:r>
          <a:r>
            <a:rPr lang="en-US" sz="1800" kern="1200" dirty="0">
              <a:latin typeface="Cambria" panose="02040503050406030204" pitchFamily="18" charset="0"/>
            </a:rPr>
            <a:t> </a:t>
          </a:r>
          <a:r>
            <a:rPr lang="cs-CZ" sz="1800" kern="1200" dirty="0">
              <a:latin typeface="Cambria" panose="02040503050406030204" pitchFamily="18" charset="0"/>
            </a:rPr>
            <a:t> při </a:t>
          </a:r>
          <a:r>
            <a:rPr lang="en-US" sz="1800" kern="1200" dirty="0" err="1">
              <a:latin typeface="Cambria" panose="02040503050406030204" pitchFamily="18" charset="0"/>
            </a:rPr>
            <a:t>činnost</a:t>
          </a:r>
          <a:r>
            <a:rPr lang="cs-CZ" sz="1800" kern="1200" dirty="0">
              <a:latin typeface="Cambria" panose="02040503050406030204" pitchFamily="18" charset="0"/>
            </a:rPr>
            <a:t>ech</a:t>
          </a:r>
          <a:r>
            <a:rPr lang="en-US" sz="1800" kern="1200" dirty="0">
              <a:latin typeface="Cambria" panose="02040503050406030204" pitchFamily="18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</a:rPr>
            <a:t>prováděných</a:t>
          </a:r>
          <a:r>
            <a:rPr lang="en-US" sz="1800" kern="1200" dirty="0">
              <a:latin typeface="Cambria" panose="02040503050406030204" pitchFamily="18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</a:rPr>
            <a:t>společnostmi</a:t>
          </a:r>
          <a:r>
            <a:rPr lang="en-US" sz="1800" kern="1200" dirty="0">
              <a:latin typeface="Cambria" panose="02040503050406030204" pitchFamily="18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</a:rPr>
            <a:t>nebo</a:t>
          </a:r>
          <a:r>
            <a:rPr lang="en-US" sz="1800" kern="1200" dirty="0">
              <a:latin typeface="Cambria" panose="02040503050406030204" pitchFamily="18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</a:rPr>
            <a:t>zeměmi</a:t>
          </a:r>
          <a:r>
            <a:rPr lang="en-US" sz="1800" kern="1200" dirty="0">
              <a:latin typeface="Cambria" panose="02040503050406030204" pitchFamily="18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</a:rPr>
            <a:t>za</a:t>
          </a:r>
          <a:r>
            <a:rPr lang="en-US" sz="1800" kern="1200" dirty="0">
              <a:latin typeface="Cambria" panose="02040503050406030204" pitchFamily="18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</a:rPr>
            <a:t>účelem</a:t>
          </a:r>
          <a:r>
            <a:rPr lang="en-US" sz="1800" kern="1200" dirty="0">
              <a:latin typeface="Cambria" panose="02040503050406030204" pitchFamily="18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</a:rPr>
            <a:t>provádění</a:t>
          </a:r>
          <a:r>
            <a:rPr lang="en-US" sz="1800" kern="1200" dirty="0">
              <a:latin typeface="Cambria" panose="02040503050406030204" pitchFamily="18" charset="0"/>
            </a:rPr>
            <a:t> </a:t>
          </a:r>
          <a:r>
            <a:rPr lang="cs-CZ" sz="1800" kern="1200" dirty="0">
              <a:latin typeface="Cambria" panose="02040503050406030204" pitchFamily="18" charset="0"/>
            </a:rPr>
            <a:t>klimatické </a:t>
          </a:r>
          <a:r>
            <a:rPr lang="en-US" sz="1800" kern="1200" dirty="0" err="1">
              <a:latin typeface="Cambria" panose="02040503050406030204" pitchFamily="18" charset="0"/>
            </a:rPr>
            <a:t>politiky</a:t>
          </a:r>
          <a:r>
            <a:rPr lang="en-US" sz="1800" kern="1200" dirty="0">
              <a:latin typeface="Cambria" panose="02040503050406030204" pitchFamily="18" charset="0"/>
            </a:rPr>
            <a:t> (</a:t>
          </a:r>
          <a:r>
            <a:rPr lang="en-US" sz="1800" kern="1200" dirty="0" err="1">
              <a:latin typeface="Cambria" panose="02040503050406030204" pitchFamily="18" charset="0"/>
            </a:rPr>
            <a:t>např</a:t>
          </a:r>
          <a:r>
            <a:rPr lang="en-US" sz="1800" kern="1200" dirty="0">
              <a:latin typeface="Cambria" panose="02040503050406030204" pitchFamily="18" charset="0"/>
            </a:rPr>
            <a:t>. </a:t>
          </a:r>
          <a:r>
            <a:rPr lang="en-US" sz="1800" kern="1200" dirty="0" err="1">
              <a:latin typeface="Cambria" panose="02040503050406030204" pitchFamily="18" charset="0"/>
            </a:rPr>
            <a:t>přijaté</a:t>
          </a:r>
          <a:r>
            <a:rPr lang="en-US" sz="1800" kern="1200" dirty="0">
              <a:latin typeface="Cambria" panose="02040503050406030204" pitchFamily="18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</a:rPr>
            <a:t>dokumenty</a:t>
          </a:r>
          <a:r>
            <a:rPr lang="en-US" sz="1800" kern="1200" dirty="0">
              <a:latin typeface="Cambria" panose="02040503050406030204" pitchFamily="18" charset="0"/>
            </a:rPr>
            <a:t>, </a:t>
          </a:r>
          <a:r>
            <a:rPr lang="en-US" sz="1800" kern="1200" dirty="0" err="1">
              <a:latin typeface="Cambria" panose="02040503050406030204" pitchFamily="18" charset="0"/>
            </a:rPr>
            <a:t>strategie</a:t>
          </a:r>
          <a:r>
            <a:rPr lang="en-US" sz="1800" kern="1200" dirty="0">
              <a:latin typeface="Cambria" panose="02040503050406030204" pitchFamily="18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</a:rPr>
            <a:t>nebo</a:t>
          </a:r>
          <a:r>
            <a:rPr lang="en-US" sz="1800" kern="1200" dirty="0">
              <a:latin typeface="Cambria" panose="02040503050406030204" pitchFamily="18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</a:rPr>
            <a:t>faktická</a:t>
          </a:r>
          <a:r>
            <a:rPr lang="en-US" sz="1800" kern="1200" dirty="0">
              <a:latin typeface="Cambria" panose="02040503050406030204" pitchFamily="18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</a:rPr>
            <a:t>opatření</a:t>
          </a:r>
          <a:r>
            <a:rPr lang="en-US" sz="1800" kern="1200" dirty="0">
              <a:latin typeface="Cambria" panose="02040503050406030204" pitchFamily="18" charset="0"/>
            </a:rPr>
            <a:t>).</a:t>
          </a:r>
          <a:r>
            <a:rPr lang="cs-CZ" sz="1800" kern="1200" dirty="0">
              <a:latin typeface="Cambria" panose="02040503050406030204" pitchFamily="18" charset="0"/>
            </a:rPr>
            <a:t> </a:t>
          </a:r>
          <a:endParaRPr lang="pl-PL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ü"/>
          </a:pPr>
          <a:r>
            <a:rPr lang="en-US" sz="1800" kern="1200" dirty="0" err="1">
              <a:latin typeface="Cambria" panose="02040503050406030204" pitchFamily="18" charset="0"/>
            </a:rPr>
            <a:t>Návrhy</a:t>
          </a:r>
          <a:r>
            <a:rPr lang="en-US" sz="1800" kern="1200" dirty="0">
              <a:latin typeface="Cambria" panose="02040503050406030204" pitchFamily="18" charset="0"/>
            </a:rPr>
            <a:t>/</a:t>
          </a:r>
          <a:r>
            <a:rPr lang="en-US" sz="1800" kern="1200" dirty="0" err="1">
              <a:latin typeface="Cambria" panose="02040503050406030204" pitchFamily="18" charset="0"/>
            </a:rPr>
            <a:t>doporučené</a:t>
          </a:r>
          <a:r>
            <a:rPr lang="en-US" sz="1800" kern="1200" dirty="0">
              <a:latin typeface="Cambria" panose="02040503050406030204" pitchFamily="18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</a:rPr>
            <a:t>činnosti</a:t>
          </a:r>
          <a:r>
            <a:rPr lang="en-US" sz="1800" kern="1200" dirty="0">
              <a:latin typeface="Cambria" panose="02040503050406030204" pitchFamily="18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</a:rPr>
            <a:t>související</a:t>
          </a:r>
          <a:r>
            <a:rPr lang="en-US" sz="1800" kern="1200" dirty="0">
              <a:latin typeface="Cambria" panose="02040503050406030204" pitchFamily="18" charset="0"/>
            </a:rPr>
            <a:t> s </a:t>
          </a:r>
          <a:r>
            <a:rPr lang="en-US" sz="1800" kern="1200" dirty="0" err="1">
              <a:latin typeface="Cambria" panose="02040503050406030204" pitchFamily="18" charset="0"/>
            </a:rPr>
            <a:t>větší</a:t>
          </a:r>
          <a:r>
            <a:rPr lang="en-US" sz="1800" kern="1200" dirty="0">
              <a:latin typeface="Cambria" panose="02040503050406030204" pitchFamily="18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</a:rPr>
            <a:t>účastí</a:t>
          </a:r>
          <a:r>
            <a:rPr lang="en-US" sz="1800" kern="1200" dirty="0">
              <a:latin typeface="Cambria" panose="02040503050406030204" pitchFamily="18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</a:rPr>
            <a:t>zaměstnanců</a:t>
          </a:r>
          <a:r>
            <a:rPr lang="en-US" sz="1800" kern="1200" dirty="0">
              <a:latin typeface="Cambria" panose="02040503050406030204" pitchFamily="18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</a:rPr>
            <a:t>na</a:t>
          </a:r>
          <a:r>
            <a:rPr lang="en-US" sz="1800" kern="1200" dirty="0">
              <a:latin typeface="Cambria" panose="02040503050406030204" pitchFamily="18" charset="0"/>
            </a:rPr>
            <a:t> </a:t>
          </a:r>
          <a:r>
            <a:rPr lang="cs-CZ" sz="1800" kern="1200" dirty="0">
              <a:latin typeface="Cambria" panose="02040503050406030204" pitchFamily="18" charset="0"/>
            </a:rPr>
            <a:t>řízení </a:t>
          </a:r>
          <a:r>
            <a:rPr lang="en-US" sz="1800" kern="1200" dirty="0" err="1">
              <a:latin typeface="Cambria" panose="02040503050406030204" pitchFamily="18" charset="0"/>
            </a:rPr>
            <a:t>společnosti</a:t>
          </a:r>
          <a:r>
            <a:rPr lang="en-US" sz="1800" kern="1200" dirty="0">
              <a:latin typeface="Cambria" panose="02040503050406030204" pitchFamily="18" charset="0"/>
            </a:rPr>
            <a:t>.</a:t>
          </a:r>
          <a:r>
            <a:rPr lang="cs-CZ" sz="1800" kern="1200" dirty="0">
              <a:latin typeface="Cambria" panose="02040503050406030204" pitchFamily="18" charset="0"/>
            </a:rPr>
            <a:t> </a:t>
          </a:r>
          <a:r>
            <a:rPr lang="pl-PL" sz="18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</a:p>
      </dsp:txBody>
      <dsp:txXfrm>
        <a:off x="0" y="1162965"/>
        <a:ext cx="10325000" cy="38581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B59D09-56E5-447B-A791-7FE299F4B2D6}">
      <dsp:nvSpPr>
        <dsp:cNvPr id="0" name=""/>
        <dsp:cNvSpPr/>
      </dsp:nvSpPr>
      <dsp:spPr>
        <a:xfrm>
          <a:off x="972994" y="0"/>
          <a:ext cx="8379010" cy="1042023"/>
        </a:xfrm>
        <a:prstGeom prst="roundRect">
          <a:avLst/>
        </a:prstGeom>
        <a:solidFill>
          <a:schemeClr val="tx2">
            <a:lumMod val="90000"/>
            <a:lumOff val="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Orientační</a:t>
          </a:r>
          <a:r>
            <a:rPr lang="en-US" sz="2400" b="1" kern="1200" dirty="0"/>
            <a:t> </a:t>
          </a:r>
          <a:r>
            <a:rPr lang="en-US" sz="2400" b="1" kern="1200" dirty="0" err="1"/>
            <a:t>harmonogram</a:t>
          </a:r>
          <a:r>
            <a:rPr lang="en-US" sz="2400" b="1" kern="1200" dirty="0"/>
            <a:t> </a:t>
          </a:r>
          <a:r>
            <a:rPr lang="en-US" sz="2400" b="1" kern="1200" dirty="0" err="1"/>
            <a:t>aktivit</a:t>
          </a:r>
          <a:r>
            <a:rPr lang="en-US" sz="2400" b="1" kern="1200" dirty="0"/>
            <a:t> </a:t>
          </a:r>
          <a:r>
            <a:rPr lang="en-US" sz="2400" b="1" kern="1200" dirty="0" err="1"/>
            <a:t>projektu</a:t>
          </a:r>
          <a:endParaRPr lang="pl-PL" sz="2400" kern="1200" dirty="0"/>
        </a:p>
      </dsp:txBody>
      <dsp:txXfrm>
        <a:off x="1023861" y="50867"/>
        <a:ext cx="8277276" cy="940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F76DEB27-56BF-4CCD-AAB3-78F2C04DA9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494F86B-CEEF-4616-9E9A-778DBE0DB2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AD8C8-4F38-4556-A33E-20098349E4AE}" type="datetimeFigureOut">
              <a:rPr lang="pl-PL" smtClean="0"/>
              <a:pPr/>
              <a:t>27.09.2021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D689E56-D03D-43C2-996C-0502F79BA3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81EBDCD-CEF4-46A7-9598-40FF56B5B5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3E4E7-A7D2-4C96-9B1C-2A7945E471D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6677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3A7CD3-94E1-42A9-BAB7-2AFCD9FCB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8" y="722903"/>
            <a:ext cx="10495904" cy="246077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7609B-8FD3-4FF7-8EBC-6619CA868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78" y="3428997"/>
            <a:ext cx="10495904" cy="230663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7A76F-3401-4F50-AE85-8F2AA247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02E50-D34E-4DD4-8B3B-55D08F25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53B71-D2FA-4DDC-9C9C-E26F7B59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1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D70F-ACE4-4595-845E-2296BDF8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78CD9-E0B5-4B48-8366-91E6D22C9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AF4B4-44D3-4E29-B235-A1B86820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7BA37-9639-480E-84AB-EA277225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FC658-154E-48DE-AD31-813E5170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12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5405209-5179-4359-91ED-1B1A46619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32344F-3BE0-4CE8-B1BD-9ABD425E1C0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99DE306-F4FB-4730-A066-ADF38D7395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CB32885-303F-477F-A081-27425944F230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60C0C0B-4CD0-467D-A382-2B2415102C48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788DF0F-327F-43A5-AB71-3D32053D83CA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98A0902-2662-4911-A532-AA6310861479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BDA4F7-23F4-46D1-8B7E-A21DD84083E1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7FC9FC2-8808-438E-8FFB-5FE416BFB5C8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04694E5-71F9-4210-9BE8-FC12CC177BD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B37E805-A7E5-4906-B0C5-1373F3DA962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4CD964-FBD6-41AB-8A02-9509A2BAC11F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CD7FF8-E827-4E0A-BCE2-CCB34EDAC0F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C4AD6BB-F1EE-4FB8-96E8-6890447800EC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935057-E0A3-4DAE-B9C8-6E818D7A7205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08DDF69-1C14-453C-BC3A-37D3FE69DFC7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C26D82-15BA-4B2E-A42D-2ECA8012D30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F73B67-E5E9-4000-91DA-034B2127EFD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AFAC1B5-F0DD-4FC0-B4C9-77CB29DF44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ACB3DB-54B2-4CEE-A791-C6FC6C758DA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8324004-1030-47D9-B817-425FF6ECC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AA001C4-81AB-4FA6-ADAA-C861805635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D1DAD34-7844-4F16-9874-F51F2A23B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7DCBC6D-1BDA-4CB1-A3EC-59F240C8FA1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5B3C1A0-58E7-47E4-831B-CF3EE21D1E9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8A09FAA-E123-4FE4-B67A-9EBDE1A313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317B7C6-C816-4A58-B184-135E4FD19F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4D22ABB-4CE8-47DC-80BF-39B3E4CF7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A17DE37-A292-4031-AF42-CDB00A13EE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73EF673-CB75-435F-9BF3-7594EC3ADF8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35F4581-15F6-47EE-87D0-1132A093DBA5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65CF984-F5BD-45C4-9A12-B02DB4F044E1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ACE66A86-8455-497B-9CA4-F460A19E5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7770390" y="-28737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68C62B-71EF-4824-9EE8-6CAE17984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07774" y="715616"/>
            <a:ext cx="3295876" cy="50265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3E4C8-4AA9-49D7-BF71-1AB5F2CFE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3588" y="715616"/>
            <a:ext cx="6770448" cy="5026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898B3-014E-440B-BA4E-10633921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22643-CE63-4C3E-B437-5A1A5EF9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1CE5E-160A-4B37-94E2-3D9DC75B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5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8D6B-70A2-430A-9F5D-DA093D8C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2845-6CA6-4745-A951-25B8D531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49424-7A20-4BA1-9F60-671A5DBB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BD2B2-E17F-402E-8EA3-5C7C1118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23070-8658-4AC0-B2A3-4BE605A8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73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69DB7AC-F7D7-430A-A2A7-CD3EBBF1D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6AAF10E-F092-4160-BF4A-FF568555B790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341C04-9B94-4385-A661-7B8C170004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C1D709-6A0F-409C-B2D0-C248E562265E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99BE53-BA11-4B67-BFBB-6281DB50C75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662D93-31C1-4DFB-A938-E631F89AA9F0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7ECC8DA-0BEC-4508-89D4-12FA35B481F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7DC8E6C-1B78-4B89-82DD-BBA778CD1482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E5F54A-0315-4B15-B865-1F0460526260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7F352-DE39-4835-8D3F-69CDEC490F1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D6F20A-F777-4F41-B23B-735A64FA5DA3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1BBADBA-0F74-418B-BC50-AD44596C3EF8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18BE26-88E5-457C-8095-745F34D1536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FB269E0-E058-4340-B93D-7D40FFF521F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DD9AEE-5501-4385-B339-4616F567B53D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4D29C61-8926-4C98-882B-AB90108C8386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C585F9-B633-4F7E-AADE-75079DC1715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5DC6366-5525-4FBC-9886-D4409F6B299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CC03CF9-098C-4140-806A-023D3DC3F2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C41BC4-89DF-4EC4-A141-9EF16D8EEB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2AD067-E64C-499E-9C0A-A725258744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653DD54-FA2B-4B91-A94E-3C46AE21B3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86AC204-156B-442E-B028-01036BD1F2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03512DE-F013-431A-9F6E-ADDA88FB2D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E95FEE1-61A9-4065-B9F8-5589180AC6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028AA59-C1FA-46C0-BFDD-1C1D3404C8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5C99EE-B791-470A-8639-0357A751EB4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54F4204-F48B-4AF5-B11E-0CE7D972AC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6643FE-3966-4B82-9623-C61A56EDD20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DD769C5-B1B1-45BD-A40A-67E6568C843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A511707-50C7-48B2-81F7-5C82BF57795C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38D44F3-CCFE-48A0-8414-FFF5E43D9184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126FE0-8204-40BB-AD46-4A0C7A47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18115"/>
            <a:ext cx="10312571" cy="27815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5E350-4200-419C-A167-527DD6B77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3753350"/>
            <a:ext cx="10312571" cy="1991572"/>
          </a:xfr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6741F519-22CF-4C01-B140-5480DBAB3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D1550-9064-4767-B70A-3501AF95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E1C33-2E8E-4041-9683-12048CB8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36992-B921-4F3F-9C4A-0D67E618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47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FDF5-4B31-4F1B-83BA-82A95103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312571" cy="1354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C9A6-F718-4497-8A75-637EE1745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078" y="2345843"/>
            <a:ext cx="500958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03E57-9695-4508-9778-B3DB1FB5F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5075" y="2345843"/>
            <a:ext cx="506857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4CEE6-B9DC-4CCC-8F4C-0B4DADFB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85191-5804-47C9-95EB-D49D7157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B0A03-44F6-4299-B45D-E07A0239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3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20E6-CC97-4BD8-92FE-8F36024D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0"/>
            <a:ext cx="10320062" cy="1407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872FB-EDD5-42FB-8A9A-279EAD4FB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2331481"/>
            <a:ext cx="4963444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F28C1-95C8-476A-8D93-D580DD39D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078" y="2954564"/>
            <a:ext cx="4963444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315485-EE1A-41B0-873A-BA9D06E88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3351" y="2331481"/>
            <a:ext cx="4900298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81A6FB-1583-4A1B-A4A7-C65062C57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3351" y="2954564"/>
            <a:ext cx="4900298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29EA7-E61E-4617-9DA9-40B9299B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87" y="6215870"/>
            <a:ext cx="3843779" cy="417126"/>
          </a:xfrm>
        </p:spPr>
        <p:txBody>
          <a:bodyPr/>
          <a:lstStyle/>
          <a:p>
            <a:fld id="{8F72BA41-EC5B-4197-BCC8-0FD2E523CD7A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6249CC-EB72-46A6-87D9-5FBDA8E4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A04EE7-47BE-4ECE-A170-793C4E56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3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4946-24AD-40DD-95A7-49BA49C2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501177" cy="14012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CF342-49F6-482D-943E-7E50B169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033E5-3797-4FF8-866F-9FD9325A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C1E67-424D-4638-98F8-38E71A41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94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5BED274-5EB4-4EF4-B353-E55BD5026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0418BE5-560E-4E49-B12D-B555511FED72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9D1162-73B9-420F-BCBE-95039D00CD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2BA76FE-316A-48E2-A03B-4E05691C4348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678FBC-A6AD-4422-BA24-A4172F8862CA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D3C5C3E-2D08-43F0-AFAC-E15360CA7D3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BEAC62-AF92-4A65-9790-6F6E0C6C5A1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77D7C5-E76E-4E82-BFC4-9A75D2C8089D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6E0152-96B9-4067-80D3-D9BDE6D7EC9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18AFCC-B9DA-4092-8FBA-2CFEDB0388E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EC7D33-C87E-4812-A722-53C5D99272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5F239E3-501A-4C3C-9BE4-6BFA0D3126B7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62BF3B-95BB-4188-AAE5-015A0EF3D18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14E5F0F-0124-40D0-A0BF-AE307A0E15F4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BADC3B1-26C7-4CF1-B29D-4D0DEA3E263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0A7DF6E-1132-4A80-9B18-593B1ACD778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EF19589-10D8-4A8F-A0B1-F7CE380E3001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E6BB32-C4F8-4914-88D3-7DC5E79D02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8F046EE-9DBA-4924-A19C-ED8741F5F81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AABBC44-ABA8-4913-824E-64D3447246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272B22-1C39-47A0-8551-73666AFBE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CDFF66-464C-4ABF-BB01-00500A3B75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079FC88-BD3B-4C04-9B90-0FC93C1792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1FCAED8-8687-4141-A7C3-0D88ACEDFE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65038E6-7B32-460F-B804-D6C105FF44C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C5DAE85-AD17-454B-AB64-CEFF52FDAB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C603643-2066-4967-AE4B-9DA143843B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7E9533-9B07-43E3-B939-7BADC01FEE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DCCAAEE-AB2E-4534-893A-3DB109499F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8BD39A2-970F-4714-AAA6-67EE99A0EAA9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F4A1387-348B-4E46-9B65-FDF76ED0EF20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5DAF27-A54D-442A-93E4-BA7F04EAE379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A265F-80A1-448D-A6EB-CE8D6F6E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5D00D-89E6-4E7A-9A4D-A8CCEB3B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B5AEA-8C38-4776-878C-AB01474D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9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C4853C57-22BC-4465-8B37-DC06FE5A0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2" y="31448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7C0A6-48E9-4845-9EBF-EF2A3DFD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99914" cy="299658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8B542-2084-485C-ABFC-94340B4C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672" y="708102"/>
            <a:ext cx="5656716" cy="5430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7791F-9546-470D-A174-D7528526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6544"/>
            <a:ext cx="4499914" cy="2162201"/>
          </a:xfrm>
        </p:spPr>
        <p:txBody>
          <a:bodyPr>
            <a:normAutofit/>
          </a:bodyPr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50D594-9D00-4E12-9A7B-8B78EC199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5DEA230-2680-47DD-BD49-FDBF4C1105A5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0BA61D-887F-46F1-B20D-EA4C38D467C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350DFBA-D16D-4AE0-8339-58C4089B94AD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4AAAA5-CEFC-4C25-91D3-5AE49F720DA5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4D142AD-3FA3-43E4-8A61-61CF1E41568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3755A3-93F4-4EC4-9635-7E89E4AF1D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0BFB588-0AB8-4BD8-9272-1CA867726018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45A6DF3-CF29-4480-A235-EAE88D65A63C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D6FF036-365A-4C15-8E15-0D5BBEBCEA58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5E76FF-4E86-4E42-B67E-B11AAE8D3076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1A64CEE-7CED-4EB2-A414-6F2D91E824F9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12C571B-47A6-49EB-A29F-678368BAED9F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160B109-845C-4119-BB66-9887B3859A7D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68B7447-FF64-42D9-B3C6-2BDC6F547ED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FFF9B71-8653-450D-AFBE-2140D586FB5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F0B9E5A-C1DA-445C-A911-721DF98DDCD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C9A3DC-A478-4469-9359-34A435689F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7DE3299-EED7-4771-A270-F6B02941AD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434422A-5B59-41DC-8E2A-1A8244580E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176117-0990-434B-A9D9-B4B9043C54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7D6425E-C84A-462F-98F8-D0AB4FC3AF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F13AB68-7321-4AC2-AC60-0F417877D07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E275CCE-D06F-49D0-8A47-372C504033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D4B374E-EEBC-4A9C-B3B4-B269EC7198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D80A7E6-BBEF-4EF1-B14A-29F26BFCF8E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7BC013-9B50-459D-8B8D-F756514A478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48964C0-675D-4807-B795-4B695A8F84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911512-51A8-4CE7-A043-425C809EB5F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C15D1E-0EDF-4AD7-90C7-3D8D64E645D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265A2D-2A6A-4301-B59F-8BAD98D9A57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4A4907F-2D1D-49D1-882D-119AA5E1183B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A2284-37AB-43F5-98B8-8AB49DB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8ABAA-E2F7-4C89-99ED-2C340220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2EF12-B2CD-4F3C-9F19-A8691540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00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DA6865-0A03-48FA-AD6E-D5BF8FDE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277E8EB-0DA2-40E4-AD12-1CCD0D262D0B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BFE9F8-907A-4FFC-9FDE-2B51D238C4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DDC323-8732-4007-BB81-1BE917E3B2FF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08FC40-8403-438D-95CA-E4EDC66192A9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11D218-3FEA-4455-9809-91F029FB55AE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541390F-BE50-4E4E-9DA2-B5F23F1A93D8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EB3F094-97B5-48E1-A4DE-8BEED255028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4DBB43-CB34-4881-9445-A7FE131D5327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71F972-027A-47F0-996C-84BFE4574050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C41353D-93C8-43F8-BBDE-7AB6B29EC38C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F07B24-CBD8-4F09-81EB-504285F8E11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27873BB-1D79-4055-801C-BDA0F9A1513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008D42B-2F35-497E-A26D-9AF008619D4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7F57499-C4D9-4B7D-BADA-38462AA3164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271F2B9-1FFA-4350-9370-B098459A232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FBAFFC-DC8F-4BB4-B405-E4AAA269AED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94FCE64-D7A5-411A-8795-932DD39F95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0B4ECFC-FD43-44CF-B7FA-2A8C565140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9DFBC12-1E1D-44DE-9966-BAB05B2466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9BEF096-361C-478B-81EB-37584119BFE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FC81993-CE86-4910-B9CE-B69375BDC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75613D7-9FB0-4D33-8784-EC059DE019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0AFD9-E849-4F42-99B2-928E6098C29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A200B0B-91CD-4D66-ADFC-9585D28310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5DB0C45-30CE-4C85-95C6-FFF4977C64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DC31604-5F93-436D-A9D2-A48846D4E0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F1B965-7DE1-4AE3-B28B-DB6847BC52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D9FB65-4392-4D6A-8ACC-8151F682BFE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B40380C-3493-4AFE-BF13-AE68A8D244B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B21DF1-4859-4991-9C10-F8FA68F41013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54AD212-17DC-4506-AAA0-34A46A0B11C3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B556E7-762B-4E18-A961-A4F7A9EC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34823" cy="302051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7118AF-C54D-406D-AABE-AED6576D1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672" y="713677"/>
            <a:ext cx="5304977" cy="5430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205CDEB9-8DED-4711-8140-4C943FC2C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314330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3C3F-6360-4760-9477-C3831A6E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0330"/>
            <a:ext cx="4434823" cy="2173992"/>
          </a:xfrm>
        </p:spPr>
        <p:txBody>
          <a:bodyPr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92D3B-60EE-4FC5-9ED7-44453008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F831E-9B19-4936-8BC9-F62A9B11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1E1D1-F7A2-40D0-91DA-07468A96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9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DF0D99C-5D42-41C6-A50C-C4E2D6B2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F28962D-50BA-43F8-8863-28ECE711D3F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80F5939-D4E0-46FD-9A5A-5D648E381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633D331-78CB-40A1-B167-8185EC5D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512E4B1-E78E-49E7-AA36-374CC1B084E4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7D46340-CBFC-490F-B44E-7AA8FBF58B05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575C26C-3EBD-4AA9-BA4D-2561E295D65D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35DB6BE-E065-4559-BF5C-36B56B379040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DA54272-CD9D-4F68-BBAB-4F0C0C3EC63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002CE8F-9256-4F2C-B474-58873717119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9C9DE9F-4252-401D-913E-B74C9E326F9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E4E69B-534F-4A80-9E1C-798BEE1B079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7564E1C-009C-4832-AE8D-E98286693F0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305DF1C-5801-43F2-A8B9-5351369418C0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06E71C8-0783-4E17-9B34-F51231DD2954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D908F17-2A89-4B0A-A2EA-692390969FE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BE22751-380F-44F9-BEED-0A553CF87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7B27910-846F-4E4E-B588-F5B2E026FE9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E0501E-134E-46D7-984F-3A382B0BB2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0A83974-CBD7-4A69-9D84-2D3BBDE027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503E931-00D4-4B0C-BC69-49FE5C7665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7732A30-BE2F-4D71-BC37-60F7B44591B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C8EB840-DE7D-4E67-989C-F4D8F50E15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05D2CC2-53CC-487E-A72E-42B1E9B184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3A12D6B-1D60-4F26-8FB9-74AD5B070B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1895D00-2D63-443C-95A8-5EB6E5EECBF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AC50652-2A56-4382-95D0-971644EE0F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A50A374-8880-482D-B54F-F74E0D7BE1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66364D8-CCC7-4AAF-94BC-766EC160D9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A0DC409-26E2-4453-89FD-745EA849BE7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39ED039-D66C-4A5E-AA35-E7A5FA2E64C2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72C13DC-161E-49CF-96B5-5383AA052AB7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103067-48DA-458C-99F6-9921C19A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86862-507E-4F73-890F-3B77BCFA3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9" y="2340131"/>
            <a:ext cx="10325000" cy="356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BC0BB-AF05-4753-9159-41A16FBFC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BA41-EC5B-4197-BCC8-0FD2E523CD7A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62F82-EA1A-4B02-8A64-3B44C0D9D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078" y="236364"/>
            <a:ext cx="4114800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EF32-1CA9-4CDA-8182-2FB0C30A0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108C-154A-4A5A-9C05-91A49A422B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3BAC6E0-ADAC-40FB-AF53-88FA5F8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6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73122F-D466-4F08-90FA-0038F7AC2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FA838A-0E6E-4C88-AD16-9F85F559A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776151C-B860-4795-BFFE-F03EA5ED1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09A6CDA-1F80-461D-8F38-7CB129143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CDB1976-3A6B-4C16-97AC-67C792186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CA8B170-F785-4124-87F7-3572171AF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79AF682-A8D7-4472-A839-942C27784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16">
              <a:extLst>
                <a:ext uri="{FF2B5EF4-FFF2-40B4-BE49-F238E27FC236}">
                  <a16:creationId xmlns:a16="http://schemas.microsoft.com/office/drawing/2014/main" id="{17C796E0-2433-4EC2-BC73-AE164D10E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17">
              <a:extLst>
                <a:ext uri="{FF2B5EF4-FFF2-40B4-BE49-F238E27FC236}">
                  <a16:creationId xmlns:a16="http://schemas.microsoft.com/office/drawing/2014/main" id="{030062F3-843F-4526-900A-D2E2087935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DCB46FC-1F32-4277-859B-CA43B63EC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A8221B7-2F05-4B1C-86FD-19584DC95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2AF832F-AB88-42C7-B2F7-4BF3659A5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9BC4C10-0437-44D7-9B16-5D65CBDE5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3635B49-FBB3-46C2-9DF8-CF0075EE3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C6703F5-894D-4289-97F5-E57DD4092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005768-6A84-42F3-B812-F73EFC6A3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9764DCF-F546-4CF1-AD5D-48FC34631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D4A8437-E10D-4D18-8C3F-DA4A6CF4F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A16393C-72E3-4119-8F85-2BE2F3335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CE950CD-0BA2-4E8E-8A28-238F5A128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44E765B-48B0-4E85-8F07-5A919C71D1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DB66722-3EF0-4F8A-9DC8-78E0707CB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AF9B387-70F9-4CAC-A228-6CE60EC3F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27FA5C8-229C-44FF-B402-6F923E45C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EBC897A-E45F-4C79-AF98-0822C279A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5AB8DD1-BC74-473C-A3BD-D8FB548B5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77BBCDF-045D-48C1-A45C-BEEB892B3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43A2613-A9FC-4330-8BF0-AF8AA2A23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06C82F6-F384-4FF8-8C8D-E2E8C4F3E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A1AD9FE-6990-40AF-BA95-B0CB398A4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A32048C-7FE5-4B3D-9FC0-C544A1217D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81D93C9-C94C-4F4C-97DA-01D1AF5E9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1596736-466A-49D2-9B3C-FC567257C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DB537E44-9142-4F0D-A29D-C1409784F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1" y="3682052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F0435EF-945A-4A6D-941F-905D52187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845" y="3439314"/>
            <a:ext cx="11315883" cy="1864204"/>
          </a:xfrm>
        </p:spPr>
        <p:txBody>
          <a:bodyPr anchor="t">
            <a:noAutofit/>
          </a:bodyPr>
          <a:lstStyle/>
          <a:p>
            <a:r>
              <a:rPr lang="pl-PL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Projekt:</a:t>
            </a:r>
            <a:br>
              <a:rPr lang="pl-PL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br>
              <a:rPr lang="pl-PL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pl-PL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„Současné výzvy účasti zaměstnanců - boj proti negativním účinkům COVID -19.”</a:t>
            </a:r>
            <a:br>
              <a:rPr lang="pl-PL" sz="2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2800" b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D667168-9056-4A07-B6E1-BCE1091DC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6744" y="5067957"/>
            <a:ext cx="4414178" cy="1075444"/>
          </a:xfrm>
        </p:spPr>
        <p:txBody>
          <a:bodyPr anchor="b">
            <a:normAutofit/>
          </a:bodyPr>
          <a:lstStyle/>
          <a:p>
            <a:pPr algn="r"/>
            <a:endParaRPr lang="pl-PL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 descr="Miasto renderowane cyfrowo z numerami">
            <a:extLst>
              <a:ext uri="{FF2B5EF4-FFF2-40B4-BE49-F238E27FC236}">
                <a16:creationId xmlns:a16="http://schemas.microsoft.com/office/drawing/2014/main" id="{343A817C-5F9D-4D34-8673-C6CA555B9E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936" b="21351"/>
          <a:stretch/>
        </p:blipFill>
        <p:spPr>
          <a:xfrm>
            <a:off x="-6214" y="10"/>
            <a:ext cx="12214825" cy="3267587"/>
          </a:xfrm>
          <a:custGeom>
            <a:avLst/>
            <a:gdLst/>
            <a:ahLst/>
            <a:cxnLst/>
            <a:rect l="l" t="t" r="r" b="b"/>
            <a:pathLst>
              <a:path w="12214825" h="3383384">
                <a:moveTo>
                  <a:pt x="12213819" y="0"/>
                </a:moveTo>
                <a:cubicBezTo>
                  <a:pt x="12213819" y="29107"/>
                  <a:pt x="12214067" y="89770"/>
                  <a:pt x="12214502" y="174101"/>
                </a:cubicBezTo>
                <a:lnTo>
                  <a:pt x="12214825" y="234681"/>
                </a:lnTo>
                <a:lnTo>
                  <a:pt x="12214825" y="2718323"/>
                </a:lnTo>
                <a:lnTo>
                  <a:pt x="11377417" y="2725712"/>
                </a:lnTo>
                <a:cubicBezTo>
                  <a:pt x="7318291" y="2799276"/>
                  <a:pt x="6189525" y="3387660"/>
                  <a:pt x="3246747" y="3383361"/>
                </a:cubicBezTo>
                <a:cubicBezTo>
                  <a:pt x="2493396" y="3382260"/>
                  <a:pt x="1619330" y="3339570"/>
                  <a:pt x="544071" y="3235389"/>
                </a:cubicBezTo>
                <a:lnTo>
                  <a:pt x="19466" y="3181198"/>
                </a:lnTo>
                <a:cubicBezTo>
                  <a:pt x="22117" y="2650999"/>
                  <a:pt x="12840" y="2122787"/>
                  <a:pt x="3563" y="1594575"/>
                </a:cubicBezTo>
                <a:lnTo>
                  <a:pt x="0" y="1239098"/>
                </a:lnTo>
                <a:lnTo>
                  <a:pt x="0" y="7944"/>
                </a:lnTo>
                <a:close/>
              </a:path>
            </a:pathLst>
          </a:custGeom>
        </p:spPr>
      </p:pic>
      <p:pic>
        <p:nvPicPr>
          <p:cNvPr id="46" name="image2.png"/>
          <p:cNvPicPr/>
          <p:nvPr/>
        </p:nvPicPr>
        <p:blipFill>
          <a:blip r:embed="rId3" cstate="print"/>
          <a:srcRect t="8572"/>
          <a:stretch>
            <a:fillRect/>
          </a:stretch>
        </p:blipFill>
        <p:spPr>
          <a:xfrm>
            <a:off x="6735651" y="714592"/>
            <a:ext cx="5096273" cy="923925"/>
          </a:xfrm>
          <a:prstGeom prst="rect">
            <a:avLst/>
          </a:prstGeom>
          <a:ln/>
        </p:spPr>
      </p:pic>
      <p:pic>
        <p:nvPicPr>
          <p:cNvPr id="47" name="image1.png" descr="C:\Users\USER\Downloads\image001 (1)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91078" y="849714"/>
            <a:ext cx="4428878" cy="66880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554302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3D4092-8D72-4D72-A26F-C49DAC878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2"/>
            <a:ext cx="10325000" cy="871940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sz="3600" dirty="0">
                <a:latin typeface="Cambria" panose="02040503050406030204" pitchFamily="18" charset="0"/>
                <a:ea typeface="Cambria" panose="02040503050406030204" pitchFamily="18" charset="0"/>
              </a:rPr>
              <a:t>Výběr vhodné formy národních zpráv</a:t>
            </a:r>
            <a:endParaRPr lang="pl-PL" sz="3600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E9A677D0-4CE1-4758-99AF-3459D2A0FF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0765818"/>
              </p:ext>
            </p:extLst>
          </p:nvPr>
        </p:nvGraphicFramePr>
        <p:xfrm>
          <a:off x="691079" y="1597892"/>
          <a:ext cx="10325000" cy="5043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8043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3D4092-8D72-4D72-A26F-C49DAC878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2"/>
            <a:ext cx="10325000" cy="871940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sz="3600" dirty="0">
                <a:latin typeface="Cambria" panose="02040503050406030204" pitchFamily="18" charset="0"/>
                <a:ea typeface="Cambria" panose="02040503050406030204" pitchFamily="18" charset="0"/>
              </a:rPr>
              <a:t>Výběr vhodné formy národních zpráv</a:t>
            </a:r>
            <a:endParaRPr lang="pl-PL" sz="3600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E9A677D0-4CE1-4758-99AF-3459D2A0FF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969110"/>
              </p:ext>
            </p:extLst>
          </p:nvPr>
        </p:nvGraphicFramePr>
        <p:xfrm>
          <a:off x="691079" y="1597892"/>
          <a:ext cx="10325000" cy="5043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9766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ight Triangle 48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A173122F-D466-4F08-90FA-0038F7AC2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9CF3400-712B-4A54-AA97-63691A14E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86" y="-1"/>
            <a:ext cx="12214827" cy="6858000"/>
            <a:chOff x="-6214" y="-1"/>
            <a:chExt cx="12214827" cy="68580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BCC43BE-B496-4A5B-AAD7-F0F69BA21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97DD0A7-99B5-40E1-ABCA-BE535E775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CAF3513-E2DC-42F1-8F00-949F16CE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9685A4E-43E1-4ED0-93B0-8D4402783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DC413A5-A523-40CC-96D3-ED63C394D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3D25610-0173-44F0-AFFE-7427F1F29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7925567-A2D3-4F52-B7E9-56C436EE3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167520C-8F3F-4CAE-A7ED-30476E6E1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F43F498-AF93-41DF-89CA-D19BCE8F6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C21741E-506D-459F-AA12-6CE9F15CD9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030791B-E6A0-471E-8709-0D8F9D238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D3F242F-79B7-4749-976F-A27C7D31F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BE4F727-1ED6-4E04-B586-E058744B6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994E2EC-2763-4131-9BD3-92C2AE172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73677D4-BFB6-47AF-8722-0A8D71E74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6A10715-F501-41F3-B1B7-E097A5263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2495331-9452-449E-8AB8-F0355F3CD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88DD0C0-9E46-4E4E-ABC4-F908B3E0D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2E254AC-141E-46F7-86E8-0E7412785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BA20FC2D-6D9D-4AF1-9728-A9FB3CEE4C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F7E34D7-D4B0-403A-9AD2-714897B87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C8BCEBA-2A4E-4177-A332-1DC5E76EF6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B7B350A-903A-412A-8F4B-F0BCA602E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F2E75DC-BD54-41F1-9947-AFAED44FA6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DE1290C-F8A4-48B6-BBD6-1D93D25B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AFE6EDC-0C88-4664-A186-CA6B82E4C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B281018-B505-45E1-B063-EA8474C8C6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9104272-C096-4761-B915-A9D4B3881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CA26F8B-B3D2-4B34-8966-03EA36D13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9C68CA5-A882-4E90-AEA3-134C7A53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118A2B1-DA3F-4896-BF6A-9958C5BCB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Right Triangle 85">
            <a:extLst>
              <a:ext uri="{FF2B5EF4-FFF2-40B4-BE49-F238E27FC236}">
                <a16:creationId xmlns:a16="http://schemas.microsoft.com/office/drawing/2014/main" id="{D507CED1-3C18-429E-A877-80F9779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3" y="4228853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89CC7C2-3448-44EA-BD24-672B22971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05" y="3969770"/>
            <a:ext cx="10307041" cy="10878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5400" dirty="0"/>
              <a:t>Workshopy</a:t>
            </a:r>
            <a:endParaRPr lang="en-US" sz="5400" dirty="0"/>
          </a:p>
        </p:txBody>
      </p:sp>
      <p:pic>
        <p:nvPicPr>
          <p:cNvPr id="11" name="Obraz 10" descr="Water droplet on a petal">
            <a:extLst>
              <a:ext uri="{FF2B5EF4-FFF2-40B4-BE49-F238E27FC236}">
                <a16:creationId xmlns:a16="http://schemas.microsoft.com/office/drawing/2014/main" id="{0B20F439-B2D9-4491-A414-EA59CDBC03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913"/>
          <a:stretch/>
        </p:blipFill>
        <p:spPr>
          <a:xfrm>
            <a:off x="6090682" y="10"/>
            <a:ext cx="6098270" cy="3364727"/>
          </a:xfrm>
          <a:custGeom>
            <a:avLst/>
            <a:gdLst/>
            <a:ahLst/>
            <a:cxnLst/>
            <a:rect l="l" t="t" r="r" b="b"/>
            <a:pathLst>
              <a:path w="6098270" h="3364737">
                <a:moveTo>
                  <a:pt x="0" y="0"/>
                </a:moveTo>
                <a:lnTo>
                  <a:pt x="6098270" y="0"/>
                </a:lnTo>
                <a:lnTo>
                  <a:pt x="6098270" y="2797313"/>
                </a:lnTo>
                <a:lnTo>
                  <a:pt x="5553658" y="2801010"/>
                </a:lnTo>
                <a:cubicBezTo>
                  <a:pt x="2869842" y="2838087"/>
                  <a:pt x="1441449" y="3141616"/>
                  <a:pt x="13056" y="3362844"/>
                </a:cubicBezTo>
                <a:lnTo>
                  <a:pt x="0" y="3364737"/>
                </a:lnTo>
                <a:close/>
              </a:path>
            </a:pathLst>
          </a:custGeom>
        </p:spPr>
      </p:pic>
      <p:pic>
        <p:nvPicPr>
          <p:cNvPr id="9" name="Symbol zastępczy zawartości 8" descr="Robot obsługujący maszynę">
            <a:extLst>
              <a:ext uri="{FF2B5EF4-FFF2-40B4-BE49-F238E27FC236}">
                <a16:creationId xmlns:a16="http://schemas.microsoft.com/office/drawing/2014/main" id="{8A1F4D35-DB91-400C-810E-A26B934D9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2" r="2" b="19910"/>
          <a:stretch/>
        </p:blipFill>
        <p:spPr>
          <a:xfrm>
            <a:off x="20" y="1"/>
            <a:ext cx="6098250" cy="3596861"/>
          </a:xfrm>
          <a:custGeom>
            <a:avLst/>
            <a:gdLst/>
            <a:ahLst/>
            <a:cxnLst/>
            <a:rect l="l" t="t" r="r" b="b"/>
            <a:pathLst>
              <a:path w="6089008" h="3596861">
                <a:moveTo>
                  <a:pt x="0" y="0"/>
                </a:moveTo>
                <a:lnTo>
                  <a:pt x="6089008" y="0"/>
                </a:lnTo>
                <a:lnTo>
                  <a:pt x="6089008" y="3363637"/>
                </a:lnTo>
                <a:lnTo>
                  <a:pt x="5520143" y="3446119"/>
                </a:lnTo>
                <a:cubicBezTo>
                  <a:pt x="4166146" y="3626327"/>
                  <a:pt x="2666333" y="3694334"/>
                  <a:pt x="0" y="336659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6593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07134A1-6E23-4417-8A0E-6B7013EE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2FD622D-988E-4643-87EB-6197BAB53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017DA54-DDDC-44E6-8AC4-7FDC000A2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82E709A-9270-42A6-8B58-D1F149D2D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D07979B-226B-4F37-B9F9-DAAAFCF187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61923EF-C2E0-4CB2-A37D-56251914B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81FC8C6-CA0F-414F-B5D8-A22C3BA18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D0A1778-5358-4A84-AFC7-F5FE52170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7CA575A-2DD5-4400-A8EB-CA087B366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6FE83E2-842D-4DB0-879B-0AAE74E88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C65B4D5-97A8-4B99-95F1-A8ABACD57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99C1AEC-921E-4B21-AB7C-3B314FAF8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BC6C036-973A-4049-A3ED-DBE599BFC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933D27E-05C8-4261-BFB0-C54343814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810A5DC-6FA9-4464-B677-A8EE7C068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C4C342D-588F-4B7E-8911-5079C1E27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43446F-FEE4-48A6-B092-FCA67607A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37AAF31-1287-4F06-82C2-152B97CE4C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B0E018F-0A4A-4940-A9C5-2F7537878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AD144D6-982B-4822-9C5F-D588A3CF38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B969311-3C7A-46EE-9348-6B4336641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9FECC74-E0E3-4128-8632-2FA994140F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8D280A9-4057-47B5-A9AE-7AF211431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EDAC388-396D-47BE-A84F-13F905DE47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BC423F5-785F-4726-A136-AFB50AA1E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1D18134-78BA-4375-8130-1036457BC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1EC74D1-2591-4C00-AADF-5CCDAA556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7C355CE-3A38-42CE-B108-F859C995E1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838FD71-CBEE-4752-81BF-145F91BAE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0C40E9D-9C2D-478A-8BD0-FC1623D55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800592A-3AD4-4CB7-A596-B160E835B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4DF9447-BDCC-4AD3-BD3F-6203D64B1E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8BF451A-8BE3-4DAE-9731-362B5D5E35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Flowchart: Document 50">
            <a:extLst>
              <a:ext uri="{FF2B5EF4-FFF2-40B4-BE49-F238E27FC236}">
                <a16:creationId xmlns:a16="http://schemas.microsoft.com/office/drawing/2014/main" id="{B135F0A9-346D-45D8-9316-99A6C7776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2000" cy="6491298"/>
          </a:xfrm>
          <a:prstGeom prst="flowChartDocumen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ymbol zastępczy zawartości 8" descr="Tło przedstawiające technologię">
            <a:extLst>
              <a:ext uri="{FF2B5EF4-FFF2-40B4-BE49-F238E27FC236}">
                <a16:creationId xmlns:a16="http://schemas.microsoft.com/office/drawing/2014/main" id="{EDAB77AE-C607-4168-8C6F-E854329547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6" r="2" b="13645"/>
          <a:stretch/>
        </p:blipFill>
        <p:spPr>
          <a:xfrm>
            <a:off x="-6331" y="-43732"/>
            <a:ext cx="12208610" cy="6424896"/>
          </a:xfrm>
          <a:custGeom>
            <a:avLst/>
            <a:gdLst/>
            <a:ahLst/>
            <a:cxnLst/>
            <a:rect l="l" t="t" r="r" b="b"/>
            <a:pathLst>
              <a:path w="12205236" h="6424896">
                <a:moveTo>
                  <a:pt x="0" y="0"/>
                </a:moveTo>
                <a:lnTo>
                  <a:pt x="12205236" y="0"/>
                </a:lnTo>
                <a:lnTo>
                  <a:pt x="12205236" y="5218929"/>
                </a:lnTo>
                <a:cubicBezTo>
                  <a:pt x="6290213" y="5218929"/>
                  <a:pt x="6105369" y="7085096"/>
                  <a:pt x="548482" y="6174545"/>
                </a:cubicBezTo>
                <a:lnTo>
                  <a:pt x="0" y="6078725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C7ED635-AF3A-4DF5-8FDB-66D29A2BE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2"/>
            <a:ext cx="10325000" cy="113734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Cíl workshopů: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72A9450-2B49-4C33-B726-D3D78F7AC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2340131"/>
            <a:ext cx="9312562" cy="34365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srovnávací analýza dvou národních zpráv, zejména s ohledem na jednu ze tří tematických oblastí předpokládaných projektem pro workshopy.</a:t>
            </a:r>
          </a:p>
          <a:p>
            <a:pPr>
              <a:buNone/>
            </a:pPr>
            <a:endParaRPr lang="pl-PL" sz="24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shromažďování informací, osvědčených postupů, doporučení a závěrů pro vytváření konečných doporučení v konečné publikaci za účelem dosažení cílů projektu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526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ight Triangle 48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A173122F-D466-4F08-90FA-0038F7AC2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9CF3400-712B-4A54-AA97-63691A14E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86" y="-1"/>
            <a:ext cx="12214827" cy="6858000"/>
            <a:chOff x="-6214" y="-1"/>
            <a:chExt cx="12214827" cy="68580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BCC43BE-B496-4A5B-AAD7-F0F69BA21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97DD0A7-99B5-40E1-ABCA-BE535E775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CAF3513-E2DC-42F1-8F00-949F16CE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9685A4E-43E1-4ED0-93B0-8D4402783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DC413A5-A523-40CC-96D3-ED63C394D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3D25610-0173-44F0-AFFE-7427F1F29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7925567-A2D3-4F52-B7E9-56C436EE3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167520C-8F3F-4CAE-A7ED-30476E6E1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F43F498-AF93-41DF-89CA-D19BCE8F6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C21741E-506D-459F-AA12-6CE9F15CD9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030791B-E6A0-471E-8709-0D8F9D238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D3F242F-79B7-4749-976F-A27C7D31F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BE4F727-1ED6-4E04-B586-E058744B6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994E2EC-2763-4131-9BD3-92C2AE172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73677D4-BFB6-47AF-8722-0A8D71E74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6A10715-F501-41F3-B1B7-E097A5263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2495331-9452-449E-8AB8-F0355F3CD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88DD0C0-9E46-4E4E-ABC4-F908B3E0D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2E254AC-141E-46F7-86E8-0E7412785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BA20FC2D-6D9D-4AF1-9728-A9FB3CEE4C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F7E34D7-D4B0-403A-9AD2-714897B87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C8BCEBA-2A4E-4177-A332-1DC5E76EF6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B7B350A-903A-412A-8F4B-F0BCA602E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F2E75DC-BD54-41F1-9947-AFAED44FA6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DE1290C-F8A4-48B6-BBD6-1D93D25B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AFE6EDC-0C88-4664-A186-CA6B82E4C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B281018-B505-45E1-B063-EA8474C8C6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9104272-C096-4761-B915-A9D4B3881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CA26F8B-B3D2-4B34-8966-03EA36D13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9C68CA5-A882-4E90-AEA3-134C7A53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118A2B1-DA3F-4896-BF6A-9958C5BCB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Right Triangle 85">
            <a:extLst>
              <a:ext uri="{FF2B5EF4-FFF2-40B4-BE49-F238E27FC236}">
                <a16:creationId xmlns:a16="http://schemas.microsoft.com/office/drawing/2014/main" id="{D507CED1-3C18-429E-A877-80F9779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3" y="4228853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ndview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89CC7C2-3448-44EA-BD24-672B22971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05" y="3969770"/>
            <a:ext cx="10307041" cy="108786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pl-PL" sz="5400" dirty="0"/>
              <a:t>Závěrečné setkání po workshopech</a:t>
            </a:r>
            <a:endParaRPr lang="en-US" sz="5400" dirty="0"/>
          </a:p>
        </p:txBody>
      </p:sp>
      <p:pic>
        <p:nvPicPr>
          <p:cNvPr id="11" name="Obraz 10" descr="Water droplet on a petal">
            <a:extLst>
              <a:ext uri="{FF2B5EF4-FFF2-40B4-BE49-F238E27FC236}">
                <a16:creationId xmlns:a16="http://schemas.microsoft.com/office/drawing/2014/main" id="{0B20F439-B2D9-4491-A414-EA59CDBC03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913"/>
          <a:stretch/>
        </p:blipFill>
        <p:spPr>
          <a:xfrm>
            <a:off x="6090682" y="10"/>
            <a:ext cx="6098270" cy="3364727"/>
          </a:xfrm>
          <a:custGeom>
            <a:avLst/>
            <a:gdLst/>
            <a:ahLst/>
            <a:cxnLst/>
            <a:rect l="l" t="t" r="r" b="b"/>
            <a:pathLst>
              <a:path w="6098270" h="3364737">
                <a:moveTo>
                  <a:pt x="0" y="0"/>
                </a:moveTo>
                <a:lnTo>
                  <a:pt x="6098270" y="0"/>
                </a:lnTo>
                <a:lnTo>
                  <a:pt x="6098270" y="2797313"/>
                </a:lnTo>
                <a:lnTo>
                  <a:pt x="5553658" y="2801010"/>
                </a:lnTo>
                <a:cubicBezTo>
                  <a:pt x="2869842" y="2838087"/>
                  <a:pt x="1441449" y="3141616"/>
                  <a:pt x="13056" y="3362844"/>
                </a:cubicBezTo>
                <a:lnTo>
                  <a:pt x="0" y="3364737"/>
                </a:lnTo>
                <a:close/>
              </a:path>
            </a:pathLst>
          </a:custGeom>
        </p:spPr>
      </p:pic>
      <p:pic>
        <p:nvPicPr>
          <p:cNvPr id="9" name="Symbol zastępczy zawartości 8" descr="Robot obsługujący maszynę">
            <a:extLst>
              <a:ext uri="{FF2B5EF4-FFF2-40B4-BE49-F238E27FC236}">
                <a16:creationId xmlns:a16="http://schemas.microsoft.com/office/drawing/2014/main" id="{8A1F4D35-DB91-400C-810E-A26B934D9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2" r="2" b="19910"/>
          <a:stretch/>
        </p:blipFill>
        <p:spPr>
          <a:xfrm>
            <a:off x="20" y="1"/>
            <a:ext cx="6098250" cy="3596861"/>
          </a:xfrm>
          <a:custGeom>
            <a:avLst/>
            <a:gdLst/>
            <a:ahLst/>
            <a:cxnLst/>
            <a:rect l="l" t="t" r="r" b="b"/>
            <a:pathLst>
              <a:path w="6089008" h="3596861">
                <a:moveTo>
                  <a:pt x="0" y="0"/>
                </a:moveTo>
                <a:lnTo>
                  <a:pt x="6089008" y="0"/>
                </a:lnTo>
                <a:lnTo>
                  <a:pt x="6089008" y="3363637"/>
                </a:lnTo>
                <a:lnTo>
                  <a:pt x="5520143" y="3446119"/>
                </a:lnTo>
                <a:cubicBezTo>
                  <a:pt x="4166146" y="3626327"/>
                  <a:pt x="2666333" y="3694334"/>
                  <a:pt x="0" y="336659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2151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ight Triangle 50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D0A348B8-3F2F-474A-A276-9C9066176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Symbol zastępczy zawartości 8" descr="Tło przedstawiające technologię">
            <a:extLst>
              <a:ext uri="{FF2B5EF4-FFF2-40B4-BE49-F238E27FC236}">
                <a16:creationId xmlns:a16="http://schemas.microsoft.com/office/drawing/2014/main" id="{EDAB77AE-C607-4168-8C6F-E854329547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1" b="1092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46400ECE-9877-489B-9D66-A71DE0575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1A5D329-D649-4E9F-8096-A2ACE125E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A92DB4E-8447-45DB-9823-5CFC7C66C5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5D5DFBD-BCEC-48CF-808D-F7E1C14047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61903FC-FD80-4FBD-AA8A-C2193BC9C3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9D55ECC-9F8E-4CA7-B6E4-B16810D9A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8B70EC0-20B9-4B4E-92A9-EC13F4DF0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1E75303-322B-4EE7-823D-F77D7EF54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9F1C7D3-2BCC-49A7-B6F7-5A186ADDD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F4F36A6-486F-4AD6-9A4D-8287F046B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B7EBF09-A754-4C44-A040-2B439F27D0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D6C4580-856F-4186-B589-28D864BB5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A808157-3585-4AB1-9749-F9A67F988B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946DFD7-0F51-48C5-A9D1-6792FFC26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8CB18E0-7882-4E21-9A48-1A54F4445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9A3F90D-FBDD-4CF7-872C-040EF5867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74E87E7-02B5-4FD8-866D-A8F25F5DD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F573020-73D6-4060-BFD2-F0A63261C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2C3845D-5E59-4D90-9D5C-76ED34F4EF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3B5D9CF-B022-4B61-84CC-9CE47428D4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FA28D78-4A5A-40AC-8EA0-AE36CD6A3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FD55823-36C9-47C0-B8B3-7BA814BE0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63E8057-634C-41C8-9352-31517F552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4380C6A-DAC6-4C80-A2B1-341AD173F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0C73B68-20DB-4B0D-BDFC-46D2E2DFA3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5C3543E-8CC7-4D2C-A1B6-3260366B7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FA75029-DAD3-4FA3-9603-6CF2C96C2A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9E0D540-01C4-47A7-8F32-603003412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CD20989-6E8E-45DA-81C2-E2615D8DB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1F5210F8-5C9F-47B3-B18D-EA0DDAFE8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50670A10-674D-4A17-9F65-1BFD98FF7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436A5B2-61EC-401D-8CCC-7C2CE96F1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8606225D-3AFB-411A-A409-9199957FC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rgbClr val="000000">
                  <a:alpha val="30000"/>
                </a:srgbClr>
              </a:gs>
              <a:gs pos="80000">
                <a:srgbClr val="000000">
                  <a:alpha val="15000"/>
                </a:srgbClr>
              </a:gs>
              <a:gs pos="0">
                <a:srgbClr val="000000">
                  <a:alpha val="0"/>
                </a:srgbClr>
              </a:gs>
              <a:gs pos="20000">
                <a:srgbClr val="000000">
                  <a:alpha val="15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C7ED635-AF3A-4DF5-8FDB-66D29A2BE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775" y="1800353"/>
            <a:ext cx="9820188" cy="16286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 err="1">
                <a:solidFill>
                  <a:srgbClr val="FFFFFF"/>
                </a:solidFill>
              </a:rPr>
              <a:t>Cíl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závěrečného</a:t>
            </a:r>
            <a:r>
              <a:rPr lang="en-US" sz="3600" dirty="0">
                <a:solidFill>
                  <a:srgbClr val="FFFFFF"/>
                </a:solidFill>
              </a:rPr>
              <a:t> on</a:t>
            </a:r>
            <a:r>
              <a:rPr lang="cs-CZ" sz="3600" dirty="0">
                <a:solidFill>
                  <a:srgbClr val="FFFFFF"/>
                </a:solidFill>
              </a:rPr>
              <a:t>-</a:t>
            </a:r>
            <a:r>
              <a:rPr lang="en-US" sz="3600" dirty="0">
                <a:solidFill>
                  <a:srgbClr val="FFFFFF"/>
                </a:solidFill>
              </a:rPr>
              <a:t>line </a:t>
            </a:r>
            <a:r>
              <a:rPr lang="en-US" sz="3600" dirty="0" err="1">
                <a:solidFill>
                  <a:srgbClr val="FFFFFF"/>
                </a:solidFill>
              </a:rPr>
              <a:t>setkání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po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workshopech</a:t>
            </a:r>
            <a:r>
              <a:rPr lang="en-US" sz="3600" dirty="0">
                <a:solidFill>
                  <a:srgbClr val="FFFFFF"/>
                </a:solidFill>
              </a:rPr>
              <a:t>:</a:t>
            </a:r>
            <a:r>
              <a:rPr lang="cs-CZ" sz="3600" dirty="0">
                <a:solidFill>
                  <a:srgbClr val="FFFFFF"/>
                </a:solidFill>
              </a:rPr>
              <a:t> 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72A9450-2B49-4C33-B726-D3D78F7AC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775" y="3674328"/>
            <a:ext cx="9820188" cy="858662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indent="0" algn="ctr">
              <a:buNone/>
            </a:pPr>
            <a:endParaRPr lang="pl-PL" sz="2400" dirty="0">
              <a:solidFill>
                <a:srgbClr val="FFFFFF"/>
              </a:solidFill>
              <a:effectLst/>
            </a:endParaRPr>
          </a:p>
          <a:p>
            <a:pPr marL="0" indent="0" algn="ctr">
              <a:buNone/>
            </a:pPr>
            <a:r>
              <a:rPr lang="en-US" sz="2600" dirty="0" err="1">
                <a:solidFill>
                  <a:srgbClr val="FFFFFF"/>
                </a:solidFill>
              </a:rPr>
              <a:t>analýza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výsledků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workshopu</a:t>
            </a:r>
            <a:r>
              <a:rPr lang="en-US" sz="2600" dirty="0">
                <a:solidFill>
                  <a:srgbClr val="FFFFFF"/>
                </a:solidFill>
              </a:rPr>
              <a:t> a </a:t>
            </a:r>
            <a:r>
              <a:rPr lang="en-US" sz="2600" dirty="0" err="1">
                <a:solidFill>
                  <a:srgbClr val="FFFFFF"/>
                </a:solidFill>
              </a:rPr>
              <a:t>srovnávacích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fází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národních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zpráv</a:t>
            </a:r>
            <a:r>
              <a:rPr lang="en-US" sz="2600" dirty="0">
                <a:solidFill>
                  <a:srgbClr val="FFFFFF"/>
                </a:solidFill>
              </a:rPr>
              <a:t> (</a:t>
            </a:r>
            <a:r>
              <a:rPr lang="en-US" sz="2600" dirty="0" err="1">
                <a:solidFill>
                  <a:srgbClr val="FFFFFF"/>
                </a:solidFill>
              </a:rPr>
              <a:t>případová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studie</a:t>
            </a:r>
            <a:r>
              <a:rPr lang="en-US" sz="2600" dirty="0">
                <a:solidFill>
                  <a:srgbClr val="FFFF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55886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9CC7C2-3448-44EA-BD24-672B22971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05" y="3969770"/>
            <a:ext cx="10307041" cy="10878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5400" dirty="0"/>
              <a:t>Fáze přípravy závěrečné zprávy </a:t>
            </a:r>
            <a:endParaRPr lang="en-US" sz="5400" dirty="0"/>
          </a:p>
        </p:txBody>
      </p:sp>
      <p:pic>
        <p:nvPicPr>
          <p:cNvPr id="11" name="Obraz 10" descr="Water droplet on a petal">
            <a:extLst>
              <a:ext uri="{FF2B5EF4-FFF2-40B4-BE49-F238E27FC236}">
                <a16:creationId xmlns:a16="http://schemas.microsoft.com/office/drawing/2014/main" id="{0B20F439-B2D9-4491-A414-EA59CDBC03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913"/>
          <a:stretch/>
        </p:blipFill>
        <p:spPr>
          <a:xfrm>
            <a:off x="6090682" y="10"/>
            <a:ext cx="6098270" cy="3364727"/>
          </a:xfrm>
          <a:custGeom>
            <a:avLst/>
            <a:gdLst/>
            <a:ahLst/>
            <a:cxnLst/>
            <a:rect l="l" t="t" r="r" b="b"/>
            <a:pathLst>
              <a:path w="6098270" h="3364737">
                <a:moveTo>
                  <a:pt x="0" y="0"/>
                </a:moveTo>
                <a:lnTo>
                  <a:pt x="6098270" y="0"/>
                </a:lnTo>
                <a:lnTo>
                  <a:pt x="6098270" y="2797313"/>
                </a:lnTo>
                <a:lnTo>
                  <a:pt x="5553658" y="2801010"/>
                </a:lnTo>
                <a:cubicBezTo>
                  <a:pt x="2869842" y="2838087"/>
                  <a:pt x="1441449" y="3141616"/>
                  <a:pt x="13056" y="3362844"/>
                </a:cubicBezTo>
                <a:lnTo>
                  <a:pt x="0" y="3364737"/>
                </a:lnTo>
                <a:close/>
              </a:path>
            </a:pathLst>
          </a:custGeom>
        </p:spPr>
      </p:pic>
      <p:pic>
        <p:nvPicPr>
          <p:cNvPr id="9" name="Symbol zastępczy zawartości 8" descr="Robot obsługujący maszynę">
            <a:extLst>
              <a:ext uri="{FF2B5EF4-FFF2-40B4-BE49-F238E27FC236}">
                <a16:creationId xmlns:a16="http://schemas.microsoft.com/office/drawing/2014/main" id="{8A1F4D35-DB91-400C-810E-A26B934D9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2" r="2" b="19910"/>
          <a:stretch/>
        </p:blipFill>
        <p:spPr>
          <a:xfrm>
            <a:off x="20" y="1"/>
            <a:ext cx="6098250" cy="3596861"/>
          </a:xfrm>
          <a:custGeom>
            <a:avLst/>
            <a:gdLst/>
            <a:ahLst/>
            <a:cxnLst/>
            <a:rect l="l" t="t" r="r" b="b"/>
            <a:pathLst>
              <a:path w="6089008" h="3596861">
                <a:moveTo>
                  <a:pt x="0" y="0"/>
                </a:moveTo>
                <a:lnTo>
                  <a:pt x="6089008" y="0"/>
                </a:lnTo>
                <a:lnTo>
                  <a:pt x="6089008" y="3363637"/>
                </a:lnTo>
                <a:lnTo>
                  <a:pt x="5520143" y="3446119"/>
                </a:lnTo>
                <a:cubicBezTo>
                  <a:pt x="4166146" y="3626327"/>
                  <a:pt x="2666333" y="3694334"/>
                  <a:pt x="0" y="336659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74428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9CC7C2-3448-44EA-BD24-672B22971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354" y="3669324"/>
            <a:ext cx="10307041" cy="108786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pl-PL" sz="5400" dirty="0"/>
              <a:t>Závěrečná konference. Prezentace zprávy</a:t>
            </a:r>
            <a:br>
              <a:rPr lang="pl-PL" sz="5400" dirty="0"/>
            </a:br>
            <a:endParaRPr lang="en-US" sz="5400" dirty="0"/>
          </a:p>
        </p:txBody>
      </p:sp>
      <p:pic>
        <p:nvPicPr>
          <p:cNvPr id="11" name="Obraz 10" descr="Water droplet on a petal">
            <a:extLst>
              <a:ext uri="{FF2B5EF4-FFF2-40B4-BE49-F238E27FC236}">
                <a16:creationId xmlns:a16="http://schemas.microsoft.com/office/drawing/2014/main" id="{0B20F439-B2D9-4491-A414-EA59CDBC03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913"/>
          <a:stretch/>
        </p:blipFill>
        <p:spPr>
          <a:xfrm>
            <a:off x="-221381" y="10"/>
            <a:ext cx="12410333" cy="3364727"/>
          </a:xfrm>
          <a:custGeom>
            <a:avLst/>
            <a:gdLst/>
            <a:ahLst/>
            <a:cxnLst/>
            <a:rect l="l" t="t" r="r" b="b"/>
            <a:pathLst>
              <a:path w="6098270" h="3364737">
                <a:moveTo>
                  <a:pt x="0" y="0"/>
                </a:moveTo>
                <a:lnTo>
                  <a:pt x="6098270" y="0"/>
                </a:lnTo>
                <a:lnTo>
                  <a:pt x="6098270" y="2797313"/>
                </a:lnTo>
                <a:lnTo>
                  <a:pt x="5553658" y="2801010"/>
                </a:lnTo>
                <a:cubicBezTo>
                  <a:pt x="2869842" y="2838087"/>
                  <a:pt x="1441449" y="3141616"/>
                  <a:pt x="13056" y="3362844"/>
                </a:cubicBezTo>
                <a:lnTo>
                  <a:pt x="0" y="3364737"/>
                </a:lnTo>
                <a:close/>
              </a:path>
            </a:pathLst>
          </a:cu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62F1866-DA66-4912-9341-F493F3055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27" y="3605350"/>
            <a:ext cx="10325000" cy="1750421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329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6297339" y="-29262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258241F-3641-40B2-BF8D-81C9E8684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653" y="725951"/>
            <a:ext cx="4927425" cy="19385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4100" dirty="0"/>
              <a:t>Organizace spolupráce mezi partnery projektu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17F4519-E391-4CC2-BE59-74D641B34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8653" y="2886116"/>
            <a:ext cx="4927425" cy="3245931"/>
          </a:xfrm>
        </p:spPr>
        <p:txBody>
          <a:bodyPr>
            <a:normAutofit/>
          </a:bodyPr>
          <a:lstStyle/>
          <a:p>
            <a:r>
              <a:rPr lang="pl-PL" dirty="0"/>
              <a:t>Síť kontaktů</a:t>
            </a:r>
          </a:p>
          <a:p>
            <a:r>
              <a:rPr lang="pl-PL" dirty="0"/>
              <a:t>Cyklická setkání</a:t>
            </a:r>
            <a:endParaRPr lang="en-US" dirty="0"/>
          </a:p>
        </p:txBody>
      </p:sp>
      <p:pic>
        <p:nvPicPr>
          <p:cNvPr id="4" name="Symbol zastępczy zawartości 4" descr="Zbliżenie mechanizmu zegarka">
            <a:extLst>
              <a:ext uri="{FF2B5EF4-FFF2-40B4-BE49-F238E27FC236}">
                <a16:creationId xmlns:a16="http://schemas.microsoft.com/office/drawing/2014/main" id="{A5DD5BC6-E445-4BCD-BBD1-13BED555D9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5" r="25182"/>
          <a:stretch/>
        </p:blipFill>
        <p:spPr>
          <a:xfrm>
            <a:off x="1" y="10"/>
            <a:ext cx="5854890" cy="6857990"/>
          </a:xfrm>
          <a:custGeom>
            <a:avLst/>
            <a:gdLst/>
            <a:ahLst/>
            <a:cxnLst/>
            <a:rect l="l" t="t" r="r" b="b"/>
            <a:pathLst>
              <a:path w="6036633" h="6858000">
                <a:moveTo>
                  <a:pt x="0" y="0"/>
                </a:moveTo>
                <a:lnTo>
                  <a:pt x="5782584" y="0"/>
                </a:lnTo>
                <a:lnTo>
                  <a:pt x="5847735" y="280891"/>
                </a:lnTo>
                <a:cubicBezTo>
                  <a:pt x="6512611" y="3337011"/>
                  <a:pt x="5215360" y="3533975"/>
                  <a:pt x="5130974" y="6590095"/>
                </a:cubicBezTo>
                <a:lnTo>
                  <a:pt x="512734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98357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704C7BB-4854-445A-BDA4-F53E84677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525" y="-356095"/>
            <a:ext cx="12363050" cy="6954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E76535A-E0A1-4848-9A35-4796900A7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312571" cy="894141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Propagační činnosti související s projektem: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44291C-D1CF-4F7E-9A49-EBEE319B0F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webov</a:t>
            </a:r>
            <a:r>
              <a:rPr lang="cs-CZ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stránk</a:t>
            </a:r>
            <a:r>
              <a:rPr lang="cs-CZ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projektu</a:t>
            </a:r>
            <a:endParaRPr lang="cs-CZ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sociální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média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cs-CZ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pl-PL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7DBA1BB-6CD3-4330-BAC4-D32E7898D0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propagační materiály</a:t>
            </a:r>
          </a:p>
        </p:txBody>
      </p:sp>
    </p:spTree>
    <p:extLst>
      <p:ext uri="{BB962C8B-B14F-4D97-AF65-F5344CB8AC3E}">
        <p14:creationId xmlns:p14="http://schemas.microsoft.com/office/powerpoint/2010/main" val="353746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07134A1-6E23-4417-8A0E-6B7013EE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7A2371D-E95E-4E2E-ABB9-D6409A537F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0814C69-0E8C-49A3-8452-971CA8350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1E24DB3-D306-4D9D-AD7B-F535197C0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A1B06E0-67DD-4302-8D19-639196972A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FBD0468-E45E-4063-8C2D-BB5557741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842838F-C61E-4F82-8E97-8A10316F4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D2F4E59-35DF-48ED-8513-D9C995716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52710FE-BF9F-4ADD-82DE-7AF0AB1F5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9B014AE-E9E4-4054-BE0F-1BC2F089B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DEA021B-C8B0-48F9-B1CB-A8C2E1B85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49EAB92-8EB1-450F-9DC7-CAFA5FDA9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0A1EBB7-483A-419C-B619-AA3C9184C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1469A02-6DCF-4CBC-8B1F-E0B48A980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D0931D-7905-4655-B3A8-BD3855872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BF31427-7414-48AC-A250-D356CBC4BA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C8C5AE1-943C-444C-BEEB-756028247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1751FEB-FFE8-484E-AF44-58FB0C2F5F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3BEB40B-97E7-4435-BAE6-0BAC8689D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19CDDE6-0CB4-4518-936D-351D7114F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5CD8E96-63B2-4A76-9FA4-FD574945D9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A06729F-61CD-43D7-900D-23C5CF828B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A936353-A06F-4862-B713-D8761651C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CB75089-81A0-414F-880B-613FBC7102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984B25A-77CE-42BE-8D5D-3E56ADB36B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2C0E8CB-51AD-4D39-860D-95F982066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27B6EA0-1EC1-4EFC-A024-326C5FB6E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A37A491-22B7-497B-B872-FDB00072E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5725797-7F94-4684-9B61-BE6296665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504F75D-D3A8-44BD-970F-4F37060BB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42">
              <a:extLst>
                <a:ext uri="{FF2B5EF4-FFF2-40B4-BE49-F238E27FC236}">
                  <a16:creationId xmlns:a16="http://schemas.microsoft.com/office/drawing/2014/main" id="{308E41E9-3A9D-4D8E-AF15-A6369C265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2194DC5-C581-452C-B403-012A01F8A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44">
              <a:extLst>
                <a:ext uri="{FF2B5EF4-FFF2-40B4-BE49-F238E27FC236}">
                  <a16:creationId xmlns:a16="http://schemas.microsoft.com/office/drawing/2014/main" id="{AC414A6B-23ED-46F4-982A-69E5E537A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Freeform: Shape 46">
            <a:extLst>
              <a:ext uri="{FF2B5EF4-FFF2-40B4-BE49-F238E27FC236}">
                <a16:creationId xmlns:a16="http://schemas.microsoft.com/office/drawing/2014/main" id="{4CB47DB7-904B-416E-8C82-41DA194E0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133265" y="-2152219"/>
            <a:ext cx="6858000" cy="11162439"/>
          </a:xfrm>
          <a:custGeom>
            <a:avLst/>
            <a:gdLst>
              <a:gd name="connsiteX0" fmla="*/ 6858000 w 6858000"/>
              <a:gd name="connsiteY0" fmla="*/ 0 h 11162439"/>
              <a:gd name="connsiteX1" fmla="*/ 6858000 w 6858000"/>
              <a:gd name="connsiteY1" fmla="*/ 7095240 h 11162439"/>
              <a:gd name="connsiteX2" fmla="*/ 6857998 w 6858000"/>
              <a:gd name="connsiteY2" fmla="*/ 7095240 h 11162439"/>
              <a:gd name="connsiteX3" fmla="*/ 6857998 w 6858000"/>
              <a:gd name="connsiteY3" fmla="*/ 10339528 h 11162439"/>
              <a:gd name="connsiteX4" fmla="*/ 0 w 6858000"/>
              <a:gd name="connsiteY4" fmla="*/ 10925458 h 11162439"/>
              <a:gd name="connsiteX5" fmla="*/ 0 w 6858000"/>
              <a:gd name="connsiteY5" fmla="*/ 7095240 h 11162439"/>
              <a:gd name="connsiteX6" fmla="*/ 0 w 6858000"/>
              <a:gd name="connsiteY6" fmla="*/ 6778313 h 11162439"/>
              <a:gd name="connsiteX7" fmla="*/ 0 w 6858000"/>
              <a:gd name="connsiteY7" fmla="*/ 0 h 1116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11162439">
                <a:moveTo>
                  <a:pt x="6858000" y="0"/>
                </a:moveTo>
                <a:lnTo>
                  <a:pt x="6858000" y="7095240"/>
                </a:lnTo>
                <a:lnTo>
                  <a:pt x="6857998" y="7095240"/>
                </a:lnTo>
                <a:lnTo>
                  <a:pt x="6857998" y="10339528"/>
                </a:lnTo>
                <a:cubicBezTo>
                  <a:pt x="3428999" y="10339528"/>
                  <a:pt x="3428999" y="11696417"/>
                  <a:pt x="0" y="10925458"/>
                </a:cubicBezTo>
                <a:lnTo>
                  <a:pt x="0" y="7095240"/>
                </a:lnTo>
                <a:lnTo>
                  <a:pt x="0" y="677831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Abstrakcyjne niebieskie tło z siatką i węzłami">
            <a:extLst>
              <a:ext uri="{FF2B5EF4-FFF2-40B4-BE49-F238E27FC236}">
                <a16:creationId xmlns:a16="http://schemas.microsoft.com/office/drawing/2014/main" id="{6F6EBADC-CF56-4C41-919A-6F293986BA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4"/>
          <a:stretch/>
        </p:blipFill>
        <p:spPr>
          <a:xfrm>
            <a:off x="-23207" y="10"/>
            <a:ext cx="11167367" cy="6857990"/>
          </a:xfrm>
          <a:custGeom>
            <a:avLst/>
            <a:gdLst/>
            <a:ahLst/>
            <a:cxnLst/>
            <a:rect l="l" t="t" r="r" b="b"/>
            <a:pathLst>
              <a:path w="12142767" h="6858000">
                <a:moveTo>
                  <a:pt x="0" y="0"/>
                </a:moveTo>
                <a:lnTo>
                  <a:pt x="11251490" y="0"/>
                </a:lnTo>
                <a:lnTo>
                  <a:pt x="11255634" y="308191"/>
                </a:lnTo>
                <a:cubicBezTo>
                  <a:pt x="11341049" y="3428907"/>
                  <a:pt x="12695043" y="3532715"/>
                  <a:pt x="11886084" y="6854559"/>
                </a:cubicBezTo>
                <a:lnTo>
                  <a:pt x="7539784" y="6854559"/>
                </a:lnTo>
                <a:lnTo>
                  <a:pt x="753978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78D4BE7-4008-4F38-A4F8-80178B1DF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2"/>
            <a:ext cx="8351994" cy="899588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Partneři projektu: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9322B7B-0198-4E72-B5F4-F001B9CED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8" y="2340131"/>
            <a:ext cx="8850543" cy="3822452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All Poland’s Alliance of Trade Unions (OPZZ), </a:t>
            </a:r>
            <a:r>
              <a:rPr lang="en-US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Polska</a:t>
            </a: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związek </a:t>
            </a:r>
            <a:r>
              <a:rPr lang="en-US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zawodowy</a:t>
            </a: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(</a:t>
            </a:r>
            <a:r>
              <a:rPr lang="en-US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nositel</a:t>
            </a: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projektu</a:t>
            </a: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Association of Building Entrepreneurs in the Czech Republic (ABE) – </a:t>
            </a:r>
            <a:r>
              <a:rPr lang="en-US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Česká</a:t>
            </a: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organizace</a:t>
            </a: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zaměstnavatelů</a:t>
            </a:r>
            <a:endParaRPr lang="sr-Latn-RS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Asociación</a:t>
            </a: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Industrial Técnica y de Comercio (ASITECO) – </a:t>
            </a:r>
            <a:r>
              <a:rPr lang="en-US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Španělsko</a:t>
            </a: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organizace</a:t>
            </a: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zaměstnavatelů</a:t>
            </a:r>
            <a:endParaRPr lang="en-US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CCOO de </a:t>
            </a:r>
            <a:r>
              <a:rPr lang="en-US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Industria</a:t>
            </a: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(CCOO), </a:t>
            </a:r>
            <a:r>
              <a:rPr lang="en-US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Španělsko</a:t>
            </a: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organizace</a:t>
            </a: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zaměstnavatelů</a:t>
            </a:r>
            <a:endParaRPr lang="en-US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Unification of Lithuanian Metalworkers’ Trade Unions (LMPSS), </a:t>
            </a:r>
            <a:r>
              <a:rPr lang="en-US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Litva</a:t>
            </a: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odborová</a:t>
            </a: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organizace</a:t>
            </a:r>
            <a:endParaRPr lang="en-US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Confederaţia</a:t>
            </a: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Naţionala</a:t>
            </a: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Sindicală</a:t>
            </a: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Cartel ALFA (Cartel ALFA), </a:t>
            </a:r>
            <a:r>
              <a:rPr lang="en-US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Rumunsko</a:t>
            </a: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odborová</a:t>
            </a: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organizace</a:t>
            </a:r>
            <a:endParaRPr lang="en-US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Kaevurite</a:t>
            </a: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ja </a:t>
            </a:r>
            <a:r>
              <a:rPr lang="en-US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Energeetikute</a:t>
            </a: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Soltumatu</a:t>
            </a: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Ametiūhing</a:t>
            </a: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(KESA), </a:t>
            </a:r>
            <a:r>
              <a:rPr lang="en-US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Estonsko</a:t>
            </a: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odborová</a:t>
            </a: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organizace</a:t>
            </a:r>
            <a:endParaRPr lang="en-US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077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2" name="Rectangle 201">
            <a:extLst>
              <a:ext uri="{FF2B5EF4-FFF2-40B4-BE49-F238E27FC236}">
                <a16:creationId xmlns:a16="http://schemas.microsoft.com/office/drawing/2014/main" id="{107134A1-6E23-4417-8A0E-6B7013EE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82FD622D-988E-4643-87EB-6197BAB53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0017DA54-DDDC-44E6-8AC4-7FDC000A2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482E709A-9270-42A6-8B58-D1F149D2D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CD07979B-226B-4F37-B9F9-DAAAFCF187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361923EF-C2E0-4CB2-A37D-56251914B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481FC8C6-CA0F-414F-B5D8-A22C3BA18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4D0A1778-5358-4A84-AFC7-F5FE52170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77CA575A-2DD5-4400-A8EB-CA087B366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96FE83E2-842D-4DB0-879B-0AAE74E88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CC65B4D5-97A8-4B99-95F1-A8ABACD57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C99C1AEC-921E-4B21-AB7C-3B314FAF8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5BC6C036-973A-4049-A3ED-DBE599BFC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B933D27E-05C8-4261-BFB0-C54343814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9810A5DC-6FA9-4464-B677-A8EE7C068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5C4C342D-588F-4B7E-8911-5079C1E27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6B43446F-FEE4-48A6-B092-FCA67607A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337AAF31-1287-4F06-82C2-152B97CE4C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5B0E018F-0A4A-4940-A9C5-2F7537878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FAD144D6-982B-4822-9C5F-D588A3CF38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DB969311-3C7A-46EE-9348-6B4336641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F9FECC74-E0E3-4128-8632-2FA994140F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D8D280A9-4057-47B5-A9AE-7AF211431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FEDAC388-396D-47BE-A84F-13F905DE47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DBC423F5-785F-4726-A136-AFB50AA1E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91D18134-78BA-4375-8130-1036457BC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F1EC74D1-2591-4C00-AADF-5CCDAA556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F7C355CE-3A38-42CE-B108-F859C995E1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0838FD71-CBEE-4752-81BF-145F91BAE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40C40E9D-9C2D-478A-8BD0-FC1623D55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1800592A-3AD4-4CB7-A596-B160E835B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84DF9447-BDCC-4AD3-BD3F-6203D64B1E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B8BF451A-8BE3-4DAE-9731-362B5D5E35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7" name="Flowchart: Document 236">
            <a:extLst>
              <a:ext uri="{FF2B5EF4-FFF2-40B4-BE49-F238E27FC236}">
                <a16:creationId xmlns:a16="http://schemas.microsoft.com/office/drawing/2014/main" id="{B135F0A9-346D-45D8-9316-99A6C7776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2000" cy="6491298"/>
          </a:xfrm>
          <a:prstGeom prst="flowChartDocumen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ymbol zastępczy zawartości 8" descr="Abstrakcyjne tło z deseniem sieci">
            <a:extLst>
              <a:ext uri="{FF2B5EF4-FFF2-40B4-BE49-F238E27FC236}">
                <a16:creationId xmlns:a16="http://schemas.microsoft.com/office/drawing/2014/main" id="{0A05E426-C0C4-4A31-975D-CF85E974D5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5" r="2" b="11249"/>
          <a:stretch/>
        </p:blipFill>
        <p:spPr>
          <a:xfrm>
            <a:off x="16613" y="109128"/>
            <a:ext cx="12208610" cy="6424896"/>
          </a:xfrm>
          <a:custGeom>
            <a:avLst/>
            <a:gdLst/>
            <a:ahLst/>
            <a:cxnLst/>
            <a:rect l="l" t="t" r="r" b="b"/>
            <a:pathLst>
              <a:path w="12205236" h="6424896">
                <a:moveTo>
                  <a:pt x="0" y="0"/>
                </a:moveTo>
                <a:lnTo>
                  <a:pt x="12205236" y="0"/>
                </a:lnTo>
                <a:lnTo>
                  <a:pt x="12205236" y="5218929"/>
                </a:lnTo>
                <a:cubicBezTo>
                  <a:pt x="6290213" y="5218929"/>
                  <a:pt x="6105369" y="7085096"/>
                  <a:pt x="548482" y="6174545"/>
                </a:cubicBezTo>
                <a:lnTo>
                  <a:pt x="0" y="6078725"/>
                </a:lnTo>
                <a:close/>
              </a:path>
            </a:pathLst>
          </a:cu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1629A62E-2E8D-457A-821F-F5CDD47750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3143512"/>
              </p:ext>
            </p:extLst>
          </p:nvPr>
        </p:nvGraphicFramePr>
        <p:xfrm>
          <a:off x="691079" y="366702"/>
          <a:ext cx="10325000" cy="1043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F111D63-5DA7-4439-B1C8-EFAA1EB4B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1581454"/>
            <a:ext cx="10325000" cy="4771217"/>
          </a:xfrm>
        </p:spPr>
        <p:txBody>
          <a:bodyPr>
            <a:no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Září 2021 - setkání zahajující projekt      </a:t>
            </a:r>
            <a:endParaRPr lang="en-US" sz="1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příprava regionálních zpráv (případová studie)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fáze realizace tří mezinárodních workshopů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en-US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•	</a:t>
            </a:r>
            <a:r>
              <a:rPr lang="pl-PL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konec října / začátek listopadu 2021 - workshopy se zástupci odborů</a:t>
            </a:r>
            <a:endParaRPr lang="en-US" sz="1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•	</a:t>
            </a:r>
            <a:r>
              <a:rPr lang="en-US" sz="1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konec</a:t>
            </a:r>
            <a:r>
              <a:rPr lang="en-US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listopadu</a:t>
            </a:r>
            <a:r>
              <a:rPr lang="en-US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/ </a:t>
            </a:r>
            <a:r>
              <a:rPr lang="en-US" sz="1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začátek</a:t>
            </a:r>
            <a:r>
              <a:rPr lang="en-US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prosince</a:t>
            </a:r>
            <a:r>
              <a:rPr lang="en-US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2021 - </a:t>
            </a:r>
            <a:r>
              <a:rPr lang="en-US" sz="1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workshopy</a:t>
            </a:r>
            <a:r>
              <a:rPr lang="en-US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se </a:t>
            </a:r>
            <a:r>
              <a:rPr lang="en-US" sz="1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zástupci</a:t>
            </a:r>
            <a:r>
              <a:rPr lang="en-US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asociací</a:t>
            </a:r>
            <a:r>
              <a:rPr lang="cs-CZ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				</a:t>
            </a:r>
            <a:r>
              <a:rPr lang="en-US" sz="1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zaměstnavatelů</a:t>
            </a:r>
            <a:r>
              <a:rPr lang="cs-CZ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pl-PL" sz="1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•	</a:t>
            </a:r>
            <a:r>
              <a:rPr lang="cs-CZ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ú</a:t>
            </a:r>
            <a:r>
              <a:rPr lang="en-US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nor 2022 - </a:t>
            </a:r>
            <a:r>
              <a:rPr lang="en-US" sz="1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workshopy</a:t>
            </a:r>
            <a:r>
              <a:rPr lang="en-US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 </a:t>
            </a:r>
            <a:r>
              <a:rPr lang="en-US" sz="1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odbor</a:t>
            </a:r>
            <a:r>
              <a:rPr lang="cs-CZ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ovými organizacemi</a:t>
            </a:r>
            <a:endParaRPr lang="pl-PL" sz="1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fáze srovnávací analýzy národních zpráv (případová studie), formulace závěrů a doporučení</a:t>
            </a:r>
            <a:endParaRPr lang="en-US" sz="1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příprava závěrečné zprávy o projektu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březen 2022 - setkání shrnující projekt a představující finální publikaci,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setkání partnerů projektu shrnující aktivity projektu.</a:t>
            </a:r>
            <a:endParaRPr lang="en-US" sz="1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697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ight Triangle 41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A173122F-D466-4F08-90FA-0038F7AC2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5FA838A-0E6E-4C88-AD16-9F85F559A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776151C-B860-4795-BFFE-F03EA5ED1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09A6CDA-1F80-461D-8F38-7CB129143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CDB1976-3A6B-4C16-97AC-67C792186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CA8B170-F785-4124-87F7-3572171AF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79AF682-A8D7-4472-A839-942C27784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7C796E0-2433-4EC2-BC73-AE164D10E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30062F3-843F-4526-900A-D2E2087935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DCB46FC-1F32-4277-859B-CA43B63EC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A8221B7-2F05-4B1C-86FD-19584DC95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2AF832F-AB88-42C7-B2F7-4BF3659A5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9BC4C10-0437-44D7-9B16-5D65CBDE5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3635B49-FBB3-46C2-9DF8-CF0075EE3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C6703F5-894D-4289-97F5-E57DD4092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4005768-6A84-42F3-B812-F73EFC6A3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9764DCF-F546-4CF1-AD5D-48FC34631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D4A8437-E10D-4D18-8C3F-DA4A6CF4F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A16393C-72E3-4119-8F85-2BE2F3335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CE950CD-0BA2-4E8E-8A28-238F5A128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44E765B-48B0-4E85-8F07-5A919C71D1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DB66722-3EF0-4F8A-9DC8-78E0707CB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AF9B387-70F9-4CAC-A228-6CE60EC3F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27FA5C8-229C-44FF-B402-6F923E45C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EBC897A-E45F-4C79-AF98-0822C279A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5AB8DD1-BC74-473C-A3BD-D8FB548B5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77BBCDF-045D-48C1-A45C-BEEB892B3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43A2613-A9FC-4330-8BF0-AF8AA2A23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06C82F6-F384-4FF8-8C8D-E2E8C4F3E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A1AD9FE-6990-40AF-BA95-B0CB398A4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A32048C-7FE5-4B3D-9FC0-C544A1217D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81D93C9-C94C-4F4C-97DA-01D1AF5E9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1596736-466A-49D2-9B3C-FC567257C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Right Triangle 78">
            <a:extLst>
              <a:ext uri="{FF2B5EF4-FFF2-40B4-BE49-F238E27FC236}">
                <a16:creationId xmlns:a16="http://schemas.microsoft.com/office/drawing/2014/main" id="{DB537E44-9142-4F0D-A29D-C1409784F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1" y="3682052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8816FBB-E989-4CC7-AC03-CFE755B13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3439314"/>
            <a:ext cx="10809844" cy="278823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r">
              <a:spcBef>
                <a:spcPts val="1200"/>
              </a:spcBef>
              <a:spcAft>
                <a:spcPts val="1200"/>
              </a:spcAft>
            </a:pPr>
            <a:b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 připravila : Katarzyna Pietrzak</a:t>
            </a:r>
            <a:b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kontakt: pietrzak@opzz.org.pl</a:t>
            </a:r>
            <a:b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telefon: +48 572 426 488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EAC78CC1-409B-426F-8531-797C47D716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" b="-1"/>
          <a:stretch/>
        </p:blipFill>
        <p:spPr>
          <a:xfrm>
            <a:off x="-6214" y="10"/>
            <a:ext cx="12214825" cy="3267587"/>
          </a:xfrm>
          <a:custGeom>
            <a:avLst/>
            <a:gdLst/>
            <a:ahLst/>
            <a:cxnLst/>
            <a:rect l="l" t="t" r="r" b="b"/>
            <a:pathLst>
              <a:path w="12214825" h="3383384">
                <a:moveTo>
                  <a:pt x="12213819" y="0"/>
                </a:moveTo>
                <a:cubicBezTo>
                  <a:pt x="12213819" y="29107"/>
                  <a:pt x="12214067" y="89770"/>
                  <a:pt x="12214502" y="174101"/>
                </a:cubicBezTo>
                <a:lnTo>
                  <a:pt x="12214825" y="234681"/>
                </a:lnTo>
                <a:lnTo>
                  <a:pt x="12214825" y="2718323"/>
                </a:lnTo>
                <a:lnTo>
                  <a:pt x="11377417" y="2725712"/>
                </a:lnTo>
                <a:cubicBezTo>
                  <a:pt x="7318291" y="2799276"/>
                  <a:pt x="6189525" y="3387660"/>
                  <a:pt x="3246747" y="3383361"/>
                </a:cubicBezTo>
                <a:cubicBezTo>
                  <a:pt x="2493396" y="3382260"/>
                  <a:pt x="1619330" y="3339570"/>
                  <a:pt x="544071" y="3235389"/>
                </a:cubicBezTo>
                <a:lnTo>
                  <a:pt x="19466" y="3181198"/>
                </a:lnTo>
                <a:cubicBezTo>
                  <a:pt x="22117" y="2650999"/>
                  <a:pt x="12840" y="2122787"/>
                  <a:pt x="3563" y="1594575"/>
                </a:cubicBezTo>
                <a:lnTo>
                  <a:pt x="0" y="1239098"/>
                </a:lnTo>
                <a:lnTo>
                  <a:pt x="0" y="7944"/>
                </a:lnTo>
                <a:close/>
              </a:path>
            </a:pathLst>
          </a:custGeom>
        </p:spPr>
      </p:pic>
      <p:pic>
        <p:nvPicPr>
          <p:cNvPr id="78" name="image1.png" descr="C:\Users\USER\Downloads\image001 (1)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91078" y="849714"/>
            <a:ext cx="4428878" cy="668807"/>
          </a:xfrm>
          <a:prstGeom prst="rect">
            <a:avLst/>
          </a:prstGeom>
          <a:ln/>
        </p:spPr>
      </p:pic>
      <p:pic>
        <p:nvPicPr>
          <p:cNvPr id="80" name="image2.png"/>
          <p:cNvPicPr/>
          <p:nvPr/>
        </p:nvPicPr>
        <p:blipFill>
          <a:blip r:embed="rId4" cstate="print"/>
          <a:srcRect t="8572"/>
          <a:stretch>
            <a:fillRect/>
          </a:stretch>
        </p:blipFill>
        <p:spPr>
          <a:xfrm>
            <a:off x="6315875" y="766249"/>
            <a:ext cx="5096273" cy="92392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698516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Right Triangle 86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6297339" y="-29262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4A57A92-FFB6-434B-A257-4CF6690BE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653" y="725952"/>
            <a:ext cx="4927425" cy="1296048"/>
          </a:xfrm>
        </p:spPr>
        <p:txBody>
          <a:bodyPr>
            <a:normAutofit/>
          </a:bodyPr>
          <a:lstStyle/>
          <a:p>
            <a: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  <a:t>Doba trvání projektu:</a:t>
            </a:r>
          </a:p>
        </p:txBody>
      </p:sp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1522EAB1-BB21-45BE-91B9-03E876B32E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305472"/>
              </p:ext>
            </p:extLst>
          </p:nvPr>
        </p:nvGraphicFramePr>
        <p:xfrm>
          <a:off x="6088653" y="2886116"/>
          <a:ext cx="4927425" cy="3245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ymbol zastępczy zawartości 4" descr="Zbliżenie mechanizmu zegarka">
            <a:extLst>
              <a:ext uri="{FF2B5EF4-FFF2-40B4-BE49-F238E27FC236}">
                <a16:creationId xmlns:a16="http://schemas.microsoft.com/office/drawing/2014/main" id="{D8833C49-6A49-412C-A2DC-EDF6C43EC3F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5" r="25182"/>
          <a:stretch/>
        </p:blipFill>
        <p:spPr>
          <a:xfrm>
            <a:off x="1" y="10"/>
            <a:ext cx="5854890" cy="6857990"/>
          </a:xfrm>
          <a:custGeom>
            <a:avLst/>
            <a:gdLst/>
            <a:ahLst/>
            <a:cxnLst/>
            <a:rect l="l" t="t" r="r" b="b"/>
            <a:pathLst>
              <a:path w="6036633" h="6858000">
                <a:moveTo>
                  <a:pt x="0" y="0"/>
                </a:moveTo>
                <a:lnTo>
                  <a:pt x="5782584" y="0"/>
                </a:lnTo>
                <a:lnTo>
                  <a:pt x="5847735" y="280891"/>
                </a:lnTo>
                <a:cubicBezTo>
                  <a:pt x="6512611" y="3337011"/>
                  <a:pt x="5215360" y="3533975"/>
                  <a:pt x="5130974" y="6590095"/>
                </a:cubicBezTo>
                <a:lnTo>
                  <a:pt x="512734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27631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17B0BF7-CBF3-4C3A-B491-0CEF7B7C1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DCC62B9-8663-4AAA-B308-D59E7BA6C2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6735CB1-3767-4543-9FAD-7D29205AA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A85527B-3A8E-4957-BB55-11C9D5A2E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058645E-8D47-41C2-AAF3-0A7145CA8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649B635-34C7-44B0-8C6B-026DB13CA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BC4EBCD-EF69-4D48-BF76-0174A7DD6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8987890-93D8-4346-82E3-4BCF79C3BC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276E2B9-6C64-4D5E-AD3D-F09B7C5C0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F39AF5E-E042-49C3-AEEB-26B8A8C09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E4B5720-7440-4FDD-A59E-9DB481DD02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09CE973-9538-4A6A-BEE9-2CF57FAAF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F8249FF-47CA-413B-B7FF-3625ED689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AFA1BCD-BCDF-4660-B13F-D56738ECA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AF8AA71-C4BF-49D7-BACD-77E0D4108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D5743ED-6EFC-4171-8932-ED6684DA0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BD314F2-DADC-4CA8-8EBE-915905D5D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5AD0810-7DED-42F8-8E2F-570139482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846AEEC-70D3-456F-A382-06681A3E3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AAC479B-453E-4732-B766-86D22A9B7B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8412C85-92F8-4A88-8CCD-8DD8C2EC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682C27B-DE58-483C-9B96-E26EC567B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E745267-D3D4-466C-B6E5-C8B15EBBC0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5A41354-C38F-4997-8F58-3941ABFF72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F28BB44-E92E-46F3-BD19-3D5F56D20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23AB9C7-C7E2-445F-B84E-524D985D1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494FD37-AF97-4F67-AB8D-3D3D525F4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6CD4821-4762-4AB4-A7C7-4266D5326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F6460F8-AA15-44DC-ADCD-18192FD8B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58FFCFC-B46D-4504-8AEC-B1FA54D01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6C3C469-2622-4E7A-A713-11524D64A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122B54B-F4AF-4F82-986D-9920E146D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ight Triangle 48">
            <a:extLst>
              <a:ext uri="{FF2B5EF4-FFF2-40B4-BE49-F238E27FC236}">
                <a16:creationId xmlns:a16="http://schemas.microsoft.com/office/drawing/2014/main" id="{E6EB8E89-B39B-4271-9D20-17C3D1CB8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1" y="4777318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EBD0D3E-177E-49B2-A34A-0F07FCEEA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3442637"/>
            <a:ext cx="2756969" cy="3000549"/>
          </a:xfrm>
        </p:spPr>
        <p:txBody>
          <a:bodyPr anchor="ctr">
            <a:normAutofit/>
          </a:bodyPr>
          <a:lstStyle/>
          <a:p>
            <a: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  <a:t>Hlavní cíl projektu: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6B5162-7407-43AF-A4F9-5B3F2A2FA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632" y="3442638"/>
            <a:ext cx="7200239" cy="3000547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l-PL" sz="25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Zvýšení účasti zaměstnanců ve společnostech stran implementace Evropské zelené dohody s přihlédnutím k důsledkům pandemie </a:t>
            </a:r>
            <a:r>
              <a:rPr lang="pl-PL" sz="25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COVID-19.</a:t>
            </a:r>
            <a:endParaRPr lang="pl-PL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Symbol zastępczy zawartości 6" descr="Zamazany Micro obraz ruchu ulicowego">
            <a:extLst>
              <a:ext uri="{FF2B5EF4-FFF2-40B4-BE49-F238E27FC236}">
                <a16:creationId xmlns:a16="http://schemas.microsoft.com/office/drawing/2014/main" id="{CF76F5EE-BD30-4589-9B67-0872FE5533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2" r="-1" b="30867"/>
          <a:stretch/>
        </p:blipFill>
        <p:spPr>
          <a:xfrm>
            <a:off x="19662" y="168613"/>
            <a:ext cx="12188951" cy="3305751"/>
          </a:xfrm>
          <a:custGeom>
            <a:avLst/>
            <a:gdLst/>
            <a:ahLst/>
            <a:cxnLst/>
            <a:rect l="l" t="t" r="r" b="b"/>
            <a:pathLst>
              <a:path w="12188951" h="3305761">
                <a:moveTo>
                  <a:pt x="0" y="0"/>
                </a:moveTo>
                <a:lnTo>
                  <a:pt x="12188951" y="0"/>
                </a:lnTo>
                <a:lnTo>
                  <a:pt x="12188951" y="2596851"/>
                </a:lnTo>
                <a:lnTo>
                  <a:pt x="11635078" y="2600184"/>
                </a:lnTo>
                <a:cubicBezTo>
                  <a:pt x="6088525" y="2668118"/>
                  <a:pt x="5904024" y="3745011"/>
                  <a:pt x="0" y="310160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68673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id="{107134A1-6E23-4417-8A0E-6B7013EE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7A2371D-E95E-4E2E-ABB9-D6409A537F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0814C69-0E8C-49A3-8452-971CA8350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31E24DB3-D306-4D9D-AD7B-F535197C0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CA1B06E0-67DD-4302-8D19-639196972A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FBD0468-E45E-4063-8C2D-BB5557741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F842838F-C61E-4F82-8E97-8A10316F4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D2F4E59-35DF-48ED-8513-D9C995716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152710FE-BF9F-4ADD-82DE-7AF0AB1F5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19B014AE-E9E4-4054-BE0F-1BC2F089B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7DEA021B-C8B0-48F9-B1CB-A8C2E1B85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449EAB92-8EB1-450F-9DC7-CAFA5FDA9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00A1EBB7-483A-419C-B619-AA3C9184C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E1469A02-6DCF-4CBC-8B1F-E0B48A980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46D0931D-7905-4655-B3A8-BD3855872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9BF31427-7414-48AC-A250-D356CBC4BA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5C8C5AE1-943C-444C-BEEB-756028247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31751FEB-FFE8-484E-AF44-58FB0C2F5F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23BEB40B-97E7-4435-BAE6-0BAC8689D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719CDDE6-0CB4-4518-936D-351D7114F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95CD8E96-63B2-4A76-9FA4-FD574945D9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BA06729F-61CD-43D7-900D-23C5CF828B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A936353-A06F-4862-B713-D8761651C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8CB75089-81A0-414F-880B-613FBC7102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1984B25A-77CE-42BE-8D5D-3E56ADB36B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22C0E8CB-51AD-4D39-860D-95F982066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27B6EA0-1EC1-4EFC-A024-326C5FB6E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3A37A491-22B7-497B-B872-FDB00072E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5725797-7F94-4684-9B61-BE6296665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504F75D-D3A8-44BD-970F-4F37060BB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308E41E9-3A9D-4D8E-AF15-A6369C265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52194DC5-C581-452C-B403-012A01F8A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C414A6B-23ED-46F4-982A-69E5E537A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4CB47DB7-904B-416E-8C82-41DA194E0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133265" y="-2152219"/>
            <a:ext cx="6858000" cy="11162439"/>
          </a:xfrm>
          <a:custGeom>
            <a:avLst/>
            <a:gdLst>
              <a:gd name="connsiteX0" fmla="*/ 6858000 w 6858000"/>
              <a:gd name="connsiteY0" fmla="*/ 0 h 11162439"/>
              <a:gd name="connsiteX1" fmla="*/ 6858000 w 6858000"/>
              <a:gd name="connsiteY1" fmla="*/ 7095240 h 11162439"/>
              <a:gd name="connsiteX2" fmla="*/ 6857998 w 6858000"/>
              <a:gd name="connsiteY2" fmla="*/ 7095240 h 11162439"/>
              <a:gd name="connsiteX3" fmla="*/ 6857998 w 6858000"/>
              <a:gd name="connsiteY3" fmla="*/ 10339528 h 11162439"/>
              <a:gd name="connsiteX4" fmla="*/ 0 w 6858000"/>
              <a:gd name="connsiteY4" fmla="*/ 10925458 h 11162439"/>
              <a:gd name="connsiteX5" fmla="*/ 0 w 6858000"/>
              <a:gd name="connsiteY5" fmla="*/ 7095240 h 11162439"/>
              <a:gd name="connsiteX6" fmla="*/ 0 w 6858000"/>
              <a:gd name="connsiteY6" fmla="*/ 6778313 h 11162439"/>
              <a:gd name="connsiteX7" fmla="*/ 0 w 6858000"/>
              <a:gd name="connsiteY7" fmla="*/ 0 h 1116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11162439">
                <a:moveTo>
                  <a:pt x="6858000" y="0"/>
                </a:moveTo>
                <a:lnTo>
                  <a:pt x="6858000" y="7095240"/>
                </a:lnTo>
                <a:lnTo>
                  <a:pt x="6857998" y="7095240"/>
                </a:lnTo>
                <a:lnTo>
                  <a:pt x="6857998" y="10339528"/>
                </a:lnTo>
                <a:cubicBezTo>
                  <a:pt x="3428999" y="10339528"/>
                  <a:pt x="3428999" y="11696417"/>
                  <a:pt x="0" y="10925458"/>
                </a:cubicBezTo>
                <a:lnTo>
                  <a:pt x="0" y="7095240"/>
                </a:lnTo>
                <a:lnTo>
                  <a:pt x="0" y="677831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ymbol zastępczy zawartości 6" descr="Zamazany Micro obraz ruchu ulicowego">
            <a:extLst>
              <a:ext uri="{FF2B5EF4-FFF2-40B4-BE49-F238E27FC236}">
                <a16:creationId xmlns:a16="http://schemas.microsoft.com/office/drawing/2014/main" id="{CF76F5EE-BD30-4589-9B67-0872FE5533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" r="-1" b="5265"/>
          <a:stretch/>
        </p:blipFill>
        <p:spPr>
          <a:xfrm>
            <a:off x="-3957" y="-113890"/>
            <a:ext cx="11167367" cy="6857990"/>
          </a:xfrm>
          <a:custGeom>
            <a:avLst/>
            <a:gdLst/>
            <a:ahLst/>
            <a:cxnLst/>
            <a:rect l="l" t="t" r="r" b="b"/>
            <a:pathLst>
              <a:path w="12142767" h="6858000">
                <a:moveTo>
                  <a:pt x="0" y="0"/>
                </a:moveTo>
                <a:lnTo>
                  <a:pt x="11251490" y="0"/>
                </a:lnTo>
                <a:lnTo>
                  <a:pt x="11255634" y="308191"/>
                </a:lnTo>
                <a:cubicBezTo>
                  <a:pt x="11341049" y="3428907"/>
                  <a:pt x="12695043" y="3532715"/>
                  <a:pt x="11886084" y="6854559"/>
                </a:cubicBezTo>
                <a:lnTo>
                  <a:pt x="7539784" y="6854559"/>
                </a:lnTo>
                <a:lnTo>
                  <a:pt x="753978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EBD0D3E-177E-49B2-A34A-0F07FCEEA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343432"/>
            <a:ext cx="8351994" cy="9124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6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Jednotlivé cíle projektu: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6B5162-7407-43AF-A4F9-5B3F2A2FA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8" y="1914250"/>
            <a:ext cx="9833933" cy="465813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800" b="1" dirty="0">
                <a:solidFill>
                  <a:srgbClr val="FFFF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Podpora mezinárodní spolupráce včetně spolupráce mezi odbory a organizacemi zaměstnavatelů při implementaci Evropské zelené dohody. 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800" b="1" dirty="0">
                <a:solidFill>
                  <a:srgbClr val="FFFF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Výměna informací mezi partnery projektu na téma  účasti zaměstnanců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800" b="1" dirty="0">
                <a:solidFill>
                  <a:srgbClr val="FFFF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Výměna názorů na provádění politik Evropské zelené dohody, především za účelem zvýšení počtu zaměstnanců a jejich profesního rozvoje a získání nových dovedností</a:t>
            </a:r>
            <a:endParaRPr lang="pl-PL" sz="18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800" b="1" dirty="0">
                <a:solidFill>
                  <a:srgbClr val="FFFF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Větší znalosti o spravedlivém přechodu (just transition)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800" b="1" dirty="0">
                <a:solidFill>
                  <a:srgbClr val="FFFF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Vývoj platformy pro diskusi mezi partnery projektu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800" b="1" dirty="0">
                <a:solidFill>
                  <a:srgbClr val="FFFF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Zvyšování povědomí zaměstnanců o důsledcích přijetí Evropské zelené dohody v Evropské unii a dopadu na její provádění během pandemie </a:t>
            </a:r>
            <a:r>
              <a:rPr lang="pl-PL" sz="1800" b="1" dirty="0">
                <a:solidFill>
                  <a:srgbClr val="FFFFFF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COVID-19</a:t>
            </a:r>
            <a:endParaRPr lang="pl-PL" sz="18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800" b="1" dirty="0">
                <a:solidFill>
                  <a:srgbClr val="FFFF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Posílení odolnosti zaměstnanců vůči výzvám souvisejícím s provedením Evropské zelené dohody</a:t>
            </a:r>
            <a:endParaRPr lang="pl-PL" sz="18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49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9" name="Rectangle 108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117B0BF7-CBF3-4C3A-B491-0CEF7B7C1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5DCC62B9-8663-4AAA-B308-D59E7BA6C2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6735CB1-3767-4543-9FAD-7D29205AA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0A85527B-3A8E-4957-BB55-11C9D5A2E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7058645E-8D47-41C2-AAF3-0A7145CA8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649B635-34C7-44B0-8C6B-026DB13CA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4BC4EBCD-EF69-4D48-BF76-0174A7DD6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8987890-93D8-4346-82E3-4BCF79C3BC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F276E2B9-6C64-4D5E-AD3D-F09B7C5C0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3F39AF5E-E042-49C3-AEEB-26B8A8C09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2E4B5720-7440-4FDD-A59E-9DB481DD02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09CE973-9538-4A6A-BEE9-2CF57FAAF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0F8249FF-47CA-413B-B7FF-3625ED689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AFA1BCD-BCDF-4660-B13F-D56738ECA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6AF8AA71-C4BF-49D7-BACD-77E0D4108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8D5743ED-6EFC-4171-8932-ED6684DA0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BD314F2-DADC-4CA8-8EBE-915905D5D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35AD0810-7DED-42F8-8E2F-570139482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3846AEEC-70D3-456F-A382-06681A3E3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9AAC479B-453E-4732-B766-86D22A9B7B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38412C85-92F8-4A88-8CCD-8DD8C2EC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3682C27B-DE58-483C-9B96-E26EC567B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BE745267-D3D4-466C-B6E5-C8B15EBBC0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95A41354-C38F-4997-8F58-3941ABFF72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3F28BB44-E92E-46F3-BD19-3D5F56D20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A23AB9C7-C7E2-445F-B84E-524D985D1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D494FD37-AF97-4F67-AB8D-3D3D525F4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D6CD4821-4762-4AB4-A7C7-4266D5326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1F6460F8-AA15-44DC-ADCD-18192FD8B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B58FFCFC-B46D-4504-8AEC-B1FA54D01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C6C3C469-2622-4E7A-A713-11524D64A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D122B54B-F4AF-4F82-986D-9920E146D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0" name="Right Triangle 189">
            <a:extLst>
              <a:ext uri="{FF2B5EF4-FFF2-40B4-BE49-F238E27FC236}">
                <a16:creationId xmlns:a16="http://schemas.microsoft.com/office/drawing/2014/main" id="{E6EB8E89-B39B-4271-9D20-17C3D1CB8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1" y="4777318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65A94A9-9FBE-4629-A74F-55A7BF712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389" y="3442639"/>
            <a:ext cx="2374688" cy="1086100"/>
          </a:xfrm>
          <a:solidFill>
            <a:schemeClr val="accent1">
              <a:lumMod val="50000"/>
            </a:schemeClr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Aktivity:</a:t>
            </a:r>
          </a:p>
        </p:txBody>
      </p:sp>
      <p:pic>
        <p:nvPicPr>
          <p:cNvPr id="6" name="Obraz 5" descr="Procesor z liczbami dwójkowymi i planem">
            <a:extLst>
              <a:ext uri="{FF2B5EF4-FFF2-40B4-BE49-F238E27FC236}">
                <a16:creationId xmlns:a16="http://schemas.microsoft.com/office/drawing/2014/main" id="{C1726F42-7CA3-4663-BEBF-0BB0B307E2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15" r="-1" b="16669"/>
          <a:stretch/>
        </p:blipFill>
        <p:spPr>
          <a:xfrm>
            <a:off x="1" y="11"/>
            <a:ext cx="12188951" cy="2886110"/>
          </a:xfrm>
          <a:custGeom>
            <a:avLst/>
            <a:gdLst/>
            <a:ahLst/>
            <a:cxnLst/>
            <a:rect l="l" t="t" r="r" b="b"/>
            <a:pathLst>
              <a:path w="12188951" h="3305761">
                <a:moveTo>
                  <a:pt x="0" y="0"/>
                </a:moveTo>
                <a:lnTo>
                  <a:pt x="12188951" y="0"/>
                </a:lnTo>
                <a:lnTo>
                  <a:pt x="12188951" y="2596851"/>
                </a:lnTo>
                <a:lnTo>
                  <a:pt x="11635078" y="2600184"/>
                </a:lnTo>
                <a:cubicBezTo>
                  <a:pt x="6088525" y="2668118"/>
                  <a:pt x="5904024" y="3745011"/>
                  <a:pt x="0" y="3101609"/>
                </a:cubicBezTo>
                <a:close/>
              </a:path>
            </a:pathLst>
          </a:custGeom>
        </p:spPr>
      </p:pic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6508A956-0C42-4F41-AA10-4F95C3148D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2571718"/>
              </p:ext>
            </p:extLst>
          </p:nvPr>
        </p:nvGraphicFramePr>
        <p:xfrm>
          <a:off x="3123053" y="3159761"/>
          <a:ext cx="8850541" cy="3261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1357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ight Triangle 46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6297339" y="-29262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47144B7-1FC6-487C-B525-003F603E8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653" y="725952"/>
            <a:ext cx="4927425" cy="1296048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Úkoly partnerů v projektu: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2F17A6E-F817-40BF-AF54-7487E0A0F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8653" y="2432322"/>
            <a:ext cx="4927425" cy="36997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podpora přípravy hlavních předpokladů projektu,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aktivní účast na projektových setkáních,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příprava materiálů pro potřeby projektu a odborná podpora,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šíření výsledků projektu.</a:t>
            </a:r>
            <a:endParaRPr lang="en-US" dirty="0"/>
          </a:p>
        </p:txBody>
      </p:sp>
      <p:pic>
        <p:nvPicPr>
          <p:cNvPr id="5" name="Symbol zastępczy zawartości 4" descr="Inżynierowie z cyfrowym tabletem i planami w fabryce">
            <a:extLst>
              <a:ext uri="{FF2B5EF4-FFF2-40B4-BE49-F238E27FC236}">
                <a16:creationId xmlns:a16="http://schemas.microsoft.com/office/drawing/2014/main" id="{5B110EF7-D219-41BC-998A-EDC1FF6F16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16859" b="-1"/>
          <a:stretch/>
        </p:blipFill>
        <p:spPr>
          <a:xfrm>
            <a:off x="1" y="10"/>
            <a:ext cx="5854890" cy="6857990"/>
          </a:xfrm>
          <a:custGeom>
            <a:avLst/>
            <a:gdLst/>
            <a:ahLst/>
            <a:cxnLst/>
            <a:rect l="l" t="t" r="r" b="b"/>
            <a:pathLst>
              <a:path w="6036633" h="6858000">
                <a:moveTo>
                  <a:pt x="0" y="0"/>
                </a:moveTo>
                <a:lnTo>
                  <a:pt x="5782584" y="0"/>
                </a:lnTo>
                <a:lnTo>
                  <a:pt x="5847735" y="280891"/>
                </a:lnTo>
                <a:cubicBezTo>
                  <a:pt x="6512611" y="3337011"/>
                  <a:pt x="5215360" y="3533975"/>
                  <a:pt x="5130974" y="6590095"/>
                </a:cubicBezTo>
                <a:lnTo>
                  <a:pt x="512734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4856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ight Triangle 48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A173122F-D466-4F08-90FA-0038F7AC2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9CF3400-712B-4A54-AA97-63691A14E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86" y="-1"/>
            <a:ext cx="12214827" cy="6858000"/>
            <a:chOff x="-6214" y="-1"/>
            <a:chExt cx="12214827" cy="68580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BCC43BE-B496-4A5B-AAD7-F0F69BA21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97DD0A7-99B5-40E1-ABCA-BE535E775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CAF3513-E2DC-42F1-8F00-949F16CE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9685A4E-43E1-4ED0-93B0-8D4402783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DC413A5-A523-40CC-96D3-ED63C394D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3D25610-0173-44F0-AFFE-7427F1F29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7925567-A2D3-4F52-B7E9-56C436EE3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167520C-8F3F-4CAE-A7ED-30476E6E1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F43F498-AF93-41DF-89CA-D19BCE8F6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C21741E-506D-459F-AA12-6CE9F15CD9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030791B-E6A0-471E-8709-0D8F9D238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D3F242F-79B7-4749-976F-A27C7D31F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BE4F727-1ED6-4E04-B586-E058744B6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994E2EC-2763-4131-9BD3-92C2AE172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73677D4-BFB6-47AF-8722-0A8D71E74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6A10715-F501-41F3-B1B7-E097A5263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2495331-9452-449E-8AB8-F0355F3CD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88DD0C0-9E46-4E4E-ABC4-F908B3E0D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2E254AC-141E-46F7-86E8-0E7412785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BA20FC2D-6D9D-4AF1-9728-A9FB3CEE4C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F7E34D7-D4B0-403A-9AD2-714897B87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C8BCEBA-2A4E-4177-A332-1DC5E76EF6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B7B350A-903A-412A-8F4B-F0BCA602E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F2E75DC-BD54-41F1-9947-AFAED44FA6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DE1290C-F8A4-48B6-BBD6-1D93D25B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AFE6EDC-0C88-4664-A186-CA6B82E4C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B281018-B505-45E1-B063-EA8474C8C6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9104272-C096-4761-B915-A9D4B3881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CA26F8B-B3D2-4B34-8966-03EA36D13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9C68CA5-A882-4E90-AEA3-134C7A53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118A2B1-DA3F-4896-BF6A-9958C5BCB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Right Triangle 85">
            <a:extLst>
              <a:ext uri="{FF2B5EF4-FFF2-40B4-BE49-F238E27FC236}">
                <a16:creationId xmlns:a16="http://schemas.microsoft.com/office/drawing/2014/main" id="{D507CED1-3C18-429E-A877-80F9779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3" y="4228853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89CC7C2-3448-44EA-BD24-672B22971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05" y="3969770"/>
            <a:ext cx="10307041" cy="10878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5400" dirty="0"/>
              <a:t>Národní zprávy </a:t>
            </a:r>
            <a:endParaRPr lang="en-US" sz="5400" dirty="0"/>
          </a:p>
        </p:txBody>
      </p:sp>
      <p:pic>
        <p:nvPicPr>
          <p:cNvPr id="11" name="Obraz 10" descr="Water droplet on a petal">
            <a:extLst>
              <a:ext uri="{FF2B5EF4-FFF2-40B4-BE49-F238E27FC236}">
                <a16:creationId xmlns:a16="http://schemas.microsoft.com/office/drawing/2014/main" id="{0B20F439-B2D9-4491-A414-EA59CDBC03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913"/>
          <a:stretch/>
        </p:blipFill>
        <p:spPr>
          <a:xfrm>
            <a:off x="6090682" y="10"/>
            <a:ext cx="6098270" cy="3364727"/>
          </a:xfrm>
          <a:custGeom>
            <a:avLst/>
            <a:gdLst/>
            <a:ahLst/>
            <a:cxnLst/>
            <a:rect l="l" t="t" r="r" b="b"/>
            <a:pathLst>
              <a:path w="6098270" h="3364737">
                <a:moveTo>
                  <a:pt x="0" y="0"/>
                </a:moveTo>
                <a:lnTo>
                  <a:pt x="6098270" y="0"/>
                </a:lnTo>
                <a:lnTo>
                  <a:pt x="6098270" y="2797313"/>
                </a:lnTo>
                <a:lnTo>
                  <a:pt x="5553658" y="2801010"/>
                </a:lnTo>
                <a:cubicBezTo>
                  <a:pt x="2869842" y="2838087"/>
                  <a:pt x="1441449" y="3141616"/>
                  <a:pt x="13056" y="3362844"/>
                </a:cubicBezTo>
                <a:lnTo>
                  <a:pt x="0" y="3364737"/>
                </a:lnTo>
                <a:close/>
              </a:path>
            </a:pathLst>
          </a:custGeom>
        </p:spPr>
      </p:pic>
      <p:pic>
        <p:nvPicPr>
          <p:cNvPr id="9" name="Symbol zastępczy zawartości 8" descr="Robot obsługujący maszynę">
            <a:extLst>
              <a:ext uri="{FF2B5EF4-FFF2-40B4-BE49-F238E27FC236}">
                <a16:creationId xmlns:a16="http://schemas.microsoft.com/office/drawing/2014/main" id="{8A1F4D35-DB91-400C-810E-A26B934D9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2" r="2" b="19910"/>
          <a:stretch/>
        </p:blipFill>
        <p:spPr>
          <a:xfrm>
            <a:off x="20" y="1"/>
            <a:ext cx="6098250" cy="3596861"/>
          </a:xfrm>
          <a:custGeom>
            <a:avLst/>
            <a:gdLst/>
            <a:ahLst/>
            <a:cxnLst/>
            <a:rect l="l" t="t" r="r" b="b"/>
            <a:pathLst>
              <a:path w="6089008" h="3596861">
                <a:moveTo>
                  <a:pt x="0" y="0"/>
                </a:moveTo>
                <a:lnTo>
                  <a:pt x="6089008" y="0"/>
                </a:lnTo>
                <a:lnTo>
                  <a:pt x="6089008" y="3363637"/>
                </a:lnTo>
                <a:lnTo>
                  <a:pt x="5520143" y="3446119"/>
                </a:lnTo>
                <a:cubicBezTo>
                  <a:pt x="4166146" y="3626327"/>
                  <a:pt x="2666333" y="3694334"/>
                  <a:pt x="0" y="336659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42990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6C7B3A-1982-43E7-AB42-3E8EC622B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374904"/>
            <a:ext cx="10312571" cy="767694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cs-CZ" sz="3600" dirty="0">
                <a:latin typeface="Cambria" panose="02040503050406030204" pitchFamily="18" charset="0"/>
                <a:ea typeface="Cambria" panose="02040503050406030204" pitchFamily="18" charset="0"/>
              </a:rPr>
              <a:t>ýběr</a:t>
            </a:r>
            <a:r>
              <a:rPr lang="pt-BR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3600" dirty="0">
                <a:latin typeface="Cambria" panose="02040503050406030204" pitchFamily="18" charset="0"/>
                <a:ea typeface="Cambria" panose="02040503050406030204" pitchFamily="18" charset="0"/>
              </a:rPr>
              <a:t>vhodné </a:t>
            </a:r>
            <a:r>
              <a:rPr lang="pt-BR" sz="3600" dirty="0">
                <a:latin typeface="Cambria" panose="02040503050406030204" pitchFamily="18" charset="0"/>
                <a:ea typeface="Cambria" panose="02040503050406030204" pitchFamily="18" charset="0"/>
              </a:rPr>
              <a:t>formy národních zpráv</a:t>
            </a:r>
            <a:endParaRPr lang="pl-PL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025521-51A1-4A84-9764-5BA0D265E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825" y="1778267"/>
            <a:ext cx="2485259" cy="599173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Národní zprávy :</a:t>
            </a:r>
          </a:p>
        </p:txBody>
      </p:sp>
      <p:graphicFrame>
        <p:nvGraphicFramePr>
          <p:cNvPr id="9" name="Symbol zastępczy zawartości 8">
            <a:extLst>
              <a:ext uri="{FF2B5EF4-FFF2-40B4-BE49-F238E27FC236}">
                <a16:creationId xmlns:a16="http://schemas.microsoft.com/office/drawing/2014/main" id="{6B68C3D5-7455-44D9-BDF3-332C791636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5665331"/>
              </p:ext>
            </p:extLst>
          </p:nvPr>
        </p:nvGraphicFramePr>
        <p:xfrm>
          <a:off x="4376066" y="1778267"/>
          <a:ext cx="6945216" cy="4690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Obraz 13" descr="Dwoje współpracowników planujących na tablicy z przyklejanymi karteczkami">
            <a:extLst>
              <a:ext uri="{FF2B5EF4-FFF2-40B4-BE49-F238E27FC236}">
                <a16:creationId xmlns:a16="http://schemas.microsoft.com/office/drawing/2014/main" id="{D59948FE-E383-47C1-A17F-F5E4F153B1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61" y="3263366"/>
            <a:ext cx="4235794" cy="290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75103"/>
      </p:ext>
    </p:extLst>
  </p:cSld>
  <p:clrMapOvr>
    <a:masterClrMapping/>
  </p:clrMapOvr>
</p:sld>
</file>

<file path=ppt/theme/theme1.xml><?xml version="1.0" encoding="utf-8"?>
<a:theme xmlns:a="http://schemas.openxmlformats.org/drawingml/2006/main" name="CosineVTI">
  <a:themeElements>
    <a:clrScheme name="AnalogousFromDarkSeed_2SEEDS">
      <a:dk1>
        <a:srgbClr val="000000"/>
      </a:dk1>
      <a:lt1>
        <a:srgbClr val="FFFFFF"/>
      </a:lt1>
      <a:dk2>
        <a:srgbClr val="1E2A35"/>
      </a:dk2>
      <a:lt2>
        <a:srgbClr val="E8E7E2"/>
      </a:lt2>
      <a:accent1>
        <a:srgbClr val="2C4EC1"/>
      </a:accent1>
      <a:accent2>
        <a:srgbClr val="3D9ED2"/>
      </a:accent2>
      <a:accent3>
        <a:srgbClr val="593DD2"/>
      </a:accent3>
      <a:accent4>
        <a:srgbClr val="C12CA8"/>
      </a:accent4>
      <a:accent5>
        <a:srgbClr val="D23D7C"/>
      </a:accent5>
      <a:accent6>
        <a:srgbClr val="C12C2C"/>
      </a:accent6>
      <a:hlink>
        <a:srgbClr val="BF3F9C"/>
      </a:hlink>
      <a:folHlink>
        <a:srgbClr val="7F7F7F"/>
      </a:folHlink>
    </a:clrScheme>
    <a:fontScheme name="Custom 50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ineVTI" id="{4F4449D5-5E9D-4D83-9E2A-939F9CF20276}" vid="{03166EA1-370F-4321-A61E-8851365B4312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916</Words>
  <Application>Microsoft Office PowerPoint</Application>
  <PresentationFormat>Širokoúhlá obrazovka</PresentationFormat>
  <Paragraphs>96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</vt:lpstr>
      <vt:lpstr>Grandview</vt:lpstr>
      <vt:lpstr>Wingdings</vt:lpstr>
      <vt:lpstr>CosineVTI</vt:lpstr>
      <vt:lpstr>Projekt:  „Současné výzvy účasti zaměstnanců - boj proti negativním účinkům COVID -19.” </vt:lpstr>
      <vt:lpstr>Partneři projektu:</vt:lpstr>
      <vt:lpstr>Doba trvání projektu:</vt:lpstr>
      <vt:lpstr>Hlavní cíl projektu:</vt:lpstr>
      <vt:lpstr>Jednotlivé cíle projektu:</vt:lpstr>
      <vt:lpstr>Aktivity:</vt:lpstr>
      <vt:lpstr>Úkoly partnerů v projektu:</vt:lpstr>
      <vt:lpstr>Národní zprávy </vt:lpstr>
      <vt:lpstr>Výběr vhodné formy národních zpráv</vt:lpstr>
      <vt:lpstr>Výběr vhodné formy národních zpráv</vt:lpstr>
      <vt:lpstr>Výběr vhodné formy národních zpráv</vt:lpstr>
      <vt:lpstr>Workshopy</vt:lpstr>
      <vt:lpstr>Cíl workshopů:</vt:lpstr>
      <vt:lpstr>Závěrečné setkání po workshopech</vt:lpstr>
      <vt:lpstr>Cíl závěrečného on-line setkání po workshopech: </vt:lpstr>
      <vt:lpstr>Fáze přípravy závěrečné zprávy </vt:lpstr>
      <vt:lpstr>Závěrečná konference. Prezentace zprávy </vt:lpstr>
      <vt:lpstr>Organizace spolupráce mezi partnery projektu</vt:lpstr>
      <vt:lpstr>Propagační činnosti související s projektem:</vt:lpstr>
      <vt:lpstr>Prezentace aplikace PowerPoint</vt:lpstr>
      <vt:lpstr>   připravila : Katarzyna Pietrzak  kontakt: pietrzak@opzz.org.pl telefon: +48 572 426 488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Współczesne wyzwania partycypacji praconików – przeciwdziałanie negatywnym skutkom COVID-19 </dc:title>
  <dc:creator>opzz2</dc:creator>
  <cp:lastModifiedBy>Jaroslava Stojčetović</cp:lastModifiedBy>
  <cp:revision>55</cp:revision>
  <dcterms:created xsi:type="dcterms:W3CDTF">2021-08-28T15:48:53Z</dcterms:created>
  <dcterms:modified xsi:type="dcterms:W3CDTF">2021-09-27T18:05:43Z</dcterms:modified>
</cp:coreProperties>
</file>